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65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7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FFC6D1-4DAD-4D21-A305-45F063ED79C8}" type="doc">
      <dgm:prSet loTypeId="urn:microsoft.com/office/officeart/2005/8/layout/hierarchy2" loCatId="hierarchy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39B6B57-50D5-49EF-88BE-C0E158781F44}">
      <dgm:prSet phldrT="[Text]"/>
      <dgm:spPr/>
      <dgm:t>
        <a:bodyPr/>
        <a:lstStyle/>
        <a:p>
          <a:r>
            <a:rPr lang="en-US" dirty="0"/>
            <a:t>RPC</a:t>
          </a:r>
        </a:p>
      </dgm:t>
    </dgm:pt>
    <dgm:pt modelId="{07214E43-8D48-427B-B9F1-3B715023E7B2}" type="parTrans" cxnId="{B17B2AC3-0156-43EE-9B0D-2091E2E8A4E7}">
      <dgm:prSet/>
      <dgm:spPr/>
      <dgm:t>
        <a:bodyPr/>
        <a:lstStyle/>
        <a:p>
          <a:endParaRPr lang="en-US"/>
        </a:p>
      </dgm:t>
    </dgm:pt>
    <dgm:pt modelId="{2C43DD06-9FC6-4769-9EC4-05C24E0CE7FB}" type="sibTrans" cxnId="{B17B2AC3-0156-43EE-9B0D-2091E2E8A4E7}">
      <dgm:prSet/>
      <dgm:spPr/>
      <dgm:t>
        <a:bodyPr/>
        <a:lstStyle/>
        <a:p>
          <a:endParaRPr lang="en-US"/>
        </a:p>
      </dgm:t>
    </dgm:pt>
    <dgm:pt modelId="{829EDD41-3F9F-4E34-B751-B6D38D25E628}">
      <dgm:prSet phldrT="[Text]"/>
      <dgm:spPr/>
      <dgm:t>
        <a:bodyPr/>
        <a:lstStyle/>
        <a:p>
          <a:r>
            <a:rPr lang="en-US" dirty="0"/>
            <a:t>CORBA</a:t>
          </a:r>
        </a:p>
      </dgm:t>
    </dgm:pt>
    <dgm:pt modelId="{7B2BFE70-CA8A-40FA-B0A1-0D968678854F}" type="parTrans" cxnId="{2B35F5CD-8625-4710-933C-E9168A207062}">
      <dgm:prSet/>
      <dgm:spPr/>
      <dgm:t>
        <a:bodyPr/>
        <a:lstStyle/>
        <a:p>
          <a:endParaRPr lang="en-US"/>
        </a:p>
      </dgm:t>
    </dgm:pt>
    <dgm:pt modelId="{A950ACD1-FD89-4E14-87C7-90DE4DBA7FDE}" type="sibTrans" cxnId="{2B35F5CD-8625-4710-933C-E9168A207062}">
      <dgm:prSet/>
      <dgm:spPr/>
      <dgm:t>
        <a:bodyPr/>
        <a:lstStyle/>
        <a:p>
          <a:endParaRPr lang="en-US"/>
        </a:p>
      </dgm:t>
    </dgm:pt>
    <dgm:pt modelId="{13BBBDB2-4259-46E7-9218-A61C5E04D56A}">
      <dgm:prSet phldrT="[Text]"/>
      <dgm:spPr/>
      <dgm:t>
        <a:bodyPr/>
        <a:lstStyle/>
        <a:p>
          <a:r>
            <a:rPr lang="en-US" dirty="0"/>
            <a:t>RMI</a:t>
          </a:r>
        </a:p>
      </dgm:t>
    </dgm:pt>
    <dgm:pt modelId="{FFDA9406-5E49-4992-A7A5-60961C5B6A3E}" type="parTrans" cxnId="{80A8FCCE-D6C3-4A91-B88B-A1F006583F07}">
      <dgm:prSet/>
      <dgm:spPr/>
      <dgm:t>
        <a:bodyPr/>
        <a:lstStyle/>
        <a:p>
          <a:endParaRPr lang="en-US"/>
        </a:p>
      </dgm:t>
    </dgm:pt>
    <dgm:pt modelId="{E95E5FF5-30FE-4054-BA5F-F8C75D27C727}" type="sibTrans" cxnId="{80A8FCCE-D6C3-4A91-B88B-A1F006583F07}">
      <dgm:prSet/>
      <dgm:spPr/>
      <dgm:t>
        <a:bodyPr/>
        <a:lstStyle/>
        <a:p>
          <a:endParaRPr lang="en-US"/>
        </a:p>
      </dgm:t>
    </dgm:pt>
    <dgm:pt modelId="{9BB8835D-5AF6-4270-9C8B-D7F467CC817E}">
      <dgm:prSet phldrT="[Text]"/>
      <dgm:spPr/>
      <dgm:t>
        <a:bodyPr/>
        <a:lstStyle/>
        <a:p>
          <a:r>
            <a:rPr lang="en-US" dirty="0"/>
            <a:t>Remoting</a:t>
          </a:r>
        </a:p>
      </dgm:t>
    </dgm:pt>
    <dgm:pt modelId="{567E8CB0-72C9-4324-B980-BEC0FBFA18DA}" type="parTrans" cxnId="{370FA8BB-98A1-4C30-B945-5D33EB441761}">
      <dgm:prSet/>
      <dgm:spPr/>
      <dgm:t>
        <a:bodyPr/>
        <a:lstStyle/>
        <a:p>
          <a:endParaRPr lang="en-US"/>
        </a:p>
      </dgm:t>
    </dgm:pt>
    <dgm:pt modelId="{0BD3DEDA-9984-4C54-A40E-B19D60A397AC}" type="sibTrans" cxnId="{370FA8BB-98A1-4C30-B945-5D33EB441761}">
      <dgm:prSet/>
      <dgm:spPr/>
      <dgm:t>
        <a:bodyPr/>
        <a:lstStyle/>
        <a:p>
          <a:endParaRPr lang="en-US"/>
        </a:p>
      </dgm:t>
    </dgm:pt>
    <dgm:pt modelId="{42FF11E6-7C49-4CD1-90FE-5A9DC9111FFB}">
      <dgm:prSet phldrT="[Text]"/>
      <dgm:spPr/>
      <dgm:t>
        <a:bodyPr/>
        <a:lstStyle/>
        <a:p>
          <a:r>
            <a:rPr lang="en-US" dirty="0"/>
            <a:t>Web Services</a:t>
          </a:r>
        </a:p>
      </dgm:t>
    </dgm:pt>
    <dgm:pt modelId="{16945DF3-2611-4446-B333-6468747E77BF}" type="parTrans" cxnId="{A87FE56C-0EE3-4939-950E-4E7CF2710DA0}">
      <dgm:prSet/>
      <dgm:spPr/>
      <dgm:t>
        <a:bodyPr/>
        <a:lstStyle/>
        <a:p>
          <a:endParaRPr lang="en-US"/>
        </a:p>
      </dgm:t>
    </dgm:pt>
    <dgm:pt modelId="{1A3BD4C8-253F-424B-A132-2B1BFD89DB0C}" type="sibTrans" cxnId="{A87FE56C-0EE3-4939-950E-4E7CF2710DA0}">
      <dgm:prSet/>
      <dgm:spPr/>
      <dgm:t>
        <a:bodyPr/>
        <a:lstStyle/>
        <a:p>
          <a:endParaRPr lang="en-US"/>
        </a:p>
      </dgm:t>
    </dgm:pt>
    <dgm:pt modelId="{C2282FE1-D6E8-4BB1-889B-EF8EE0DE6DEA}">
      <dgm:prSet phldrT="[Text]"/>
      <dgm:spPr/>
      <dgm:t>
        <a:bodyPr/>
        <a:lstStyle/>
        <a:p>
          <a:r>
            <a:rPr lang="en-US" dirty="0"/>
            <a:t>Restful API</a:t>
          </a:r>
        </a:p>
      </dgm:t>
    </dgm:pt>
    <dgm:pt modelId="{B1F4CAE5-5ADA-4D52-BF33-390F038AD971}" type="parTrans" cxnId="{640A77B7-82C1-497C-965F-E203B4ADFB60}">
      <dgm:prSet/>
      <dgm:spPr/>
      <dgm:t>
        <a:bodyPr/>
        <a:lstStyle/>
        <a:p>
          <a:endParaRPr lang="en-US"/>
        </a:p>
      </dgm:t>
    </dgm:pt>
    <dgm:pt modelId="{B79873AF-40DE-4F36-855F-F88664182C43}" type="sibTrans" cxnId="{640A77B7-82C1-497C-965F-E203B4ADFB60}">
      <dgm:prSet/>
      <dgm:spPr/>
      <dgm:t>
        <a:bodyPr/>
        <a:lstStyle/>
        <a:p>
          <a:endParaRPr lang="en-US"/>
        </a:p>
      </dgm:t>
    </dgm:pt>
    <dgm:pt modelId="{882D3176-AB03-4E29-AE74-C358B61F4B75}">
      <dgm:prSet phldrT="[Text]"/>
      <dgm:spPr/>
      <dgm:t>
        <a:bodyPr/>
        <a:lstStyle/>
        <a:p>
          <a:r>
            <a:rPr lang="en-US" dirty="0"/>
            <a:t>Fast API</a:t>
          </a:r>
        </a:p>
      </dgm:t>
    </dgm:pt>
    <dgm:pt modelId="{3432935B-D573-42E6-AA42-FDA389064D85}" type="parTrans" cxnId="{79A10189-137A-450B-B3C9-C1EA3618AE94}">
      <dgm:prSet/>
      <dgm:spPr/>
      <dgm:t>
        <a:bodyPr/>
        <a:lstStyle/>
        <a:p>
          <a:endParaRPr lang="en-US"/>
        </a:p>
      </dgm:t>
    </dgm:pt>
    <dgm:pt modelId="{68C1EB68-C705-4AA4-8683-F087D7BB34A1}" type="sibTrans" cxnId="{79A10189-137A-450B-B3C9-C1EA3618AE94}">
      <dgm:prSet/>
      <dgm:spPr/>
      <dgm:t>
        <a:bodyPr/>
        <a:lstStyle/>
        <a:p>
          <a:endParaRPr lang="en-US"/>
        </a:p>
      </dgm:t>
    </dgm:pt>
    <dgm:pt modelId="{86BED157-4583-4FE4-B078-26D9879BA043}">
      <dgm:prSet phldrT="[Text]"/>
      <dgm:spPr/>
      <dgm:t>
        <a:bodyPr/>
        <a:lstStyle/>
        <a:p>
          <a:r>
            <a:rPr lang="en-US" dirty="0" err="1"/>
            <a:t>SpringBoot</a:t>
          </a:r>
          <a:endParaRPr lang="en-US" dirty="0"/>
        </a:p>
      </dgm:t>
    </dgm:pt>
    <dgm:pt modelId="{31A392B7-C5FA-498E-8305-9691D941DF77}" type="parTrans" cxnId="{A30856C2-7A64-4D70-BE2D-5CDB9D0780AF}">
      <dgm:prSet/>
      <dgm:spPr/>
      <dgm:t>
        <a:bodyPr/>
        <a:lstStyle/>
        <a:p>
          <a:endParaRPr lang="en-US"/>
        </a:p>
      </dgm:t>
    </dgm:pt>
    <dgm:pt modelId="{E852384D-3C58-4952-A4B8-93BACA708E3D}" type="sibTrans" cxnId="{A30856C2-7A64-4D70-BE2D-5CDB9D0780AF}">
      <dgm:prSet/>
      <dgm:spPr/>
      <dgm:t>
        <a:bodyPr/>
        <a:lstStyle/>
        <a:p>
          <a:endParaRPr lang="en-US"/>
        </a:p>
      </dgm:t>
    </dgm:pt>
    <dgm:pt modelId="{B23DC90B-80D3-497B-BA4F-DA8D2D30150E}">
      <dgm:prSet phldrT="[Text]"/>
      <dgm:spPr/>
      <dgm:t>
        <a:bodyPr/>
        <a:lstStyle/>
        <a:p>
          <a:r>
            <a:rPr lang="en-US" dirty="0" err="1"/>
            <a:t>WebAPI</a:t>
          </a:r>
          <a:endParaRPr lang="en-US" dirty="0"/>
        </a:p>
      </dgm:t>
    </dgm:pt>
    <dgm:pt modelId="{F6D71574-F2E7-4463-8096-011AD61AE0E9}" type="parTrans" cxnId="{26D010A6-5289-406F-992F-8832D630E895}">
      <dgm:prSet/>
      <dgm:spPr/>
      <dgm:t>
        <a:bodyPr/>
        <a:lstStyle/>
        <a:p>
          <a:endParaRPr lang="en-US"/>
        </a:p>
      </dgm:t>
    </dgm:pt>
    <dgm:pt modelId="{E506A1E8-91B8-4B8D-8309-A8BCC3DE56AC}" type="sibTrans" cxnId="{26D010A6-5289-406F-992F-8832D630E895}">
      <dgm:prSet/>
      <dgm:spPr/>
      <dgm:t>
        <a:bodyPr/>
        <a:lstStyle/>
        <a:p>
          <a:endParaRPr lang="en-US"/>
        </a:p>
      </dgm:t>
    </dgm:pt>
    <dgm:pt modelId="{FEF8786B-8C4E-41FF-8CED-CDF35F9F4AF5}" type="pres">
      <dgm:prSet presAssocID="{62FFC6D1-4DAD-4D21-A305-45F063ED79C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C5873D6-D9B1-4878-90BE-BF471123D4FF}" type="pres">
      <dgm:prSet presAssocID="{039B6B57-50D5-49EF-88BE-C0E158781F44}" presName="root1" presStyleCnt="0"/>
      <dgm:spPr/>
    </dgm:pt>
    <dgm:pt modelId="{A69FE91A-26AF-45A1-A514-0CA7C439F161}" type="pres">
      <dgm:prSet presAssocID="{039B6B57-50D5-49EF-88BE-C0E158781F44}" presName="LevelOneTextNode" presStyleLbl="node0" presStyleIdx="0" presStyleCnt="1">
        <dgm:presLayoutVars>
          <dgm:chPref val="3"/>
        </dgm:presLayoutVars>
      </dgm:prSet>
      <dgm:spPr/>
    </dgm:pt>
    <dgm:pt modelId="{2F0A43DA-4597-4A1B-9193-EBCC50A5F8EE}" type="pres">
      <dgm:prSet presAssocID="{039B6B57-50D5-49EF-88BE-C0E158781F44}" presName="level2hierChild" presStyleCnt="0"/>
      <dgm:spPr/>
    </dgm:pt>
    <dgm:pt modelId="{B97EC070-65FB-4074-AB1F-25DA9A5EB827}" type="pres">
      <dgm:prSet presAssocID="{7B2BFE70-CA8A-40FA-B0A1-0D968678854F}" presName="conn2-1" presStyleLbl="parChTrans1D2" presStyleIdx="0" presStyleCnt="4"/>
      <dgm:spPr/>
    </dgm:pt>
    <dgm:pt modelId="{4692180A-839C-48B5-B1E9-024EE34D6549}" type="pres">
      <dgm:prSet presAssocID="{7B2BFE70-CA8A-40FA-B0A1-0D968678854F}" presName="connTx" presStyleLbl="parChTrans1D2" presStyleIdx="0" presStyleCnt="4"/>
      <dgm:spPr/>
    </dgm:pt>
    <dgm:pt modelId="{4B8E486F-D0B4-413E-9A3A-521BCA788C39}" type="pres">
      <dgm:prSet presAssocID="{829EDD41-3F9F-4E34-B751-B6D38D25E628}" presName="root2" presStyleCnt="0"/>
      <dgm:spPr/>
    </dgm:pt>
    <dgm:pt modelId="{0E8AFFA2-582D-4AD7-95E6-817ACEE77542}" type="pres">
      <dgm:prSet presAssocID="{829EDD41-3F9F-4E34-B751-B6D38D25E628}" presName="LevelTwoTextNode" presStyleLbl="node2" presStyleIdx="0" presStyleCnt="4">
        <dgm:presLayoutVars>
          <dgm:chPref val="3"/>
        </dgm:presLayoutVars>
      </dgm:prSet>
      <dgm:spPr/>
    </dgm:pt>
    <dgm:pt modelId="{3FD8E1FF-FE29-4C32-806F-D913E3830DED}" type="pres">
      <dgm:prSet presAssocID="{829EDD41-3F9F-4E34-B751-B6D38D25E628}" presName="level3hierChild" presStyleCnt="0"/>
      <dgm:spPr/>
    </dgm:pt>
    <dgm:pt modelId="{4F968E29-CFBE-45B3-95CB-AC352B491452}" type="pres">
      <dgm:prSet presAssocID="{FFDA9406-5E49-4992-A7A5-60961C5B6A3E}" presName="conn2-1" presStyleLbl="parChTrans1D2" presStyleIdx="1" presStyleCnt="4"/>
      <dgm:spPr/>
    </dgm:pt>
    <dgm:pt modelId="{D8C6D20B-3354-4C32-91AD-D3CBDBBB3FA5}" type="pres">
      <dgm:prSet presAssocID="{FFDA9406-5E49-4992-A7A5-60961C5B6A3E}" presName="connTx" presStyleLbl="parChTrans1D2" presStyleIdx="1" presStyleCnt="4"/>
      <dgm:spPr/>
    </dgm:pt>
    <dgm:pt modelId="{4FF6CC6B-A1F7-45FF-9E0B-8B2987C07CBF}" type="pres">
      <dgm:prSet presAssocID="{13BBBDB2-4259-46E7-9218-A61C5E04D56A}" presName="root2" presStyleCnt="0"/>
      <dgm:spPr/>
    </dgm:pt>
    <dgm:pt modelId="{2E642291-CD21-46A7-9A99-A052F7A82CC0}" type="pres">
      <dgm:prSet presAssocID="{13BBBDB2-4259-46E7-9218-A61C5E04D56A}" presName="LevelTwoTextNode" presStyleLbl="node2" presStyleIdx="1" presStyleCnt="4">
        <dgm:presLayoutVars>
          <dgm:chPref val="3"/>
        </dgm:presLayoutVars>
      </dgm:prSet>
      <dgm:spPr/>
    </dgm:pt>
    <dgm:pt modelId="{51AE4195-B901-4D44-96E3-8D9FB8451FA8}" type="pres">
      <dgm:prSet presAssocID="{13BBBDB2-4259-46E7-9218-A61C5E04D56A}" presName="level3hierChild" presStyleCnt="0"/>
      <dgm:spPr/>
    </dgm:pt>
    <dgm:pt modelId="{A0B9808E-770E-4B6D-B656-CFAC42A6CC93}" type="pres">
      <dgm:prSet presAssocID="{567E8CB0-72C9-4324-B980-BEC0FBFA18DA}" presName="conn2-1" presStyleLbl="parChTrans1D2" presStyleIdx="2" presStyleCnt="4"/>
      <dgm:spPr/>
    </dgm:pt>
    <dgm:pt modelId="{80FA9FAC-87FB-436C-9F4D-633806B8BD11}" type="pres">
      <dgm:prSet presAssocID="{567E8CB0-72C9-4324-B980-BEC0FBFA18DA}" presName="connTx" presStyleLbl="parChTrans1D2" presStyleIdx="2" presStyleCnt="4"/>
      <dgm:spPr/>
    </dgm:pt>
    <dgm:pt modelId="{DDAE61F5-E250-4942-8637-5BFB94B72C8A}" type="pres">
      <dgm:prSet presAssocID="{9BB8835D-5AF6-4270-9C8B-D7F467CC817E}" presName="root2" presStyleCnt="0"/>
      <dgm:spPr/>
    </dgm:pt>
    <dgm:pt modelId="{36AF4E63-9DBA-49D3-93BC-0BCE4C5B1C8E}" type="pres">
      <dgm:prSet presAssocID="{9BB8835D-5AF6-4270-9C8B-D7F467CC817E}" presName="LevelTwoTextNode" presStyleLbl="node2" presStyleIdx="2" presStyleCnt="4">
        <dgm:presLayoutVars>
          <dgm:chPref val="3"/>
        </dgm:presLayoutVars>
      </dgm:prSet>
      <dgm:spPr/>
    </dgm:pt>
    <dgm:pt modelId="{F5D71633-997E-4FB4-8436-D83AE56CAAE4}" type="pres">
      <dgm:prSet presAssocID="{9BB8835D-5AF6-4270-9C8B-D7F467CC817E}" presName="level3hierChild" presStyleCnt="0"/>
      <dgm:spPr/>
    </dgm:pt>
    <dgm:pt modelId="{7F3607EF-0535-4B24-A6AE-AE1AD22BE7B1}" type="pres">
      <dgm:prSet presAssocID="{16945DF3-2611-4446-B333-6468747E77BF}" presName="conn2-1" presStyleLbl="parChTrans1D2" presStyleIdx="3" presStyleCnt="4"/>
      <dgm:spPr/>
    </dgm:pt>
    <dgm:pt modelId="{10B0C0BE-439E-4CE9-B642-67507BEB9B56}" type="pres">
      <dgm:prSet presAssocID="{16945DF3-2611-4446-B333-6468747E77BF}" presName="connTx" presStyleLbl="parChTrans1D2" presStyleIdx="3" presStyleCnt="4"/>
      <dgm:spPr/>
    </dgm:pt>
    <dgm:pt modelId="{0E24E97A-FF10-4A8C-B3C9-46E86404E545}" type="pres">
      <dgm:prSet presAssocID="{42FF11E6-7C49-4CD1-90FE-5A9DC9111FFB}" presName="root2" presStyleCnt="0"/>
      <dgm:spPr/>
    </dgm:pt>
    <dgm:pt modelId="{745FB123-BBAB-48FF-B952-BAA871DE101B}" type="pres">
      <dgm:prSet presAssocID="{42FF11E6-7C49-4CD1-90FE-5A9DC9111FFB}" presName="LevelTwoTextNode" presStyleLbl="node2" presStyleIdx="3" presStyleCnt="4">
        <dgm:presLayoutVars>
          <dgm:chPref val="3"/>
        </dgm:presLayoutVars>
      </dgm:prSet>
      <dgm:spPr/>
    </dgm:pt>
    <dgm:pt modelId="{BA8E9D70-459A-43EE-91C8-28104EB8D2EB}" type="pres">
      <dgm:prSet presAssocID="{42FF11E6-7C49-4CD1-90FE-5A9DC9111FFB}" presName="level3hierChild" presStyleCnt="0"/>
      <dgm:spPr/>
    </dgm:pt>
    <dgm:pt modelId="{C6042A7C-99F7-43F6-8321-48A63F9E11FA}" type="pres">
      <dgm:prSet presAssocID="{B1F4CAE5-5ADA-4D52-BF33-390F038AD971}" presName="conn2-1" presStyleLbl="parChTrans1D3" presStyleIdx="0" presStyleCnt="1"/>
      <dgm:spPr/>
    </dgm:pt>
    <dgm:pt modelId="{D8B1A6BB-526F-4859-B51D-47DBBD483F46}" type="pres">
      <dgm:prSet presAssocID="{B1F4CAE5-5ADA-4D52-BF33-390F038AD971}" presName="connTx" presStyleLbl="parChTrans1D3" presStyleIdx="0" presStyleCnt="1"/>
      <dgm:spPr/>
    </dgm:pt>
    <dgm:pt modelId="{836BD4C4-941A-471C-AC92-40D3BF336E5F}" type="pres">
      <dgm:prSet presAssocID="{C2282FE1-D6E8-4BB1-889B-EF8EE0DE6DEA}" presName="root2" presStyleCnt="0"/>
      <dgm:spPr/>
    </dgm:pt>
    <dgm:pt modelId="{56B1A5A3-6399-4B7B-A6CF-EEE89C34B440}" type="pres">
      <dgm:prSet presAssocID="{C2282FE1-D6E8-4BB1-889B-EF8EE0DE6DEA}" presName="LevelTwoTextNode" presStyleLbl="node3" presStyleIdx="0" presStyleCnt="1">
        <dgm:presLayoutVars>
          <dgm:chPref val="3"/>
        </dgm:presLayoutVars>
      </dgm:prSet>
      <dgm:spPr/>
    </dgm:pt>
    <dgm:pt modelId="{F87FC734-922C-424B-BE64-0B0BD8BEDEAF}" type="pres">
      <dgm:prSet presAssocID="{C2282FE1-D6E8-4BB1-889B-EF8EE0DE6DEA}" presName="level3hierChild" presStyleCnt="0"/>
      <dgm:spPr/>
    </dgm:pt>
    <dgm:pt modelId="{177F3E35-FEE2-4217-879E-E91DF4D6CF89}" type="pres">
      <dgm:prSet presAssocID="{3432935B-D573-42E6-AA42-FDA389064D85}" presName="conn2-1" presStyleLbl="parChTrans1D4" presStyleIdx="0" presStyleCnt="3"/>
      <dgm:spPr/>
    </dgm:pt>
    <dgm:pt modelId="{57BC69CE-4961-43F7-B5E8-0DC2A53F3813}" type="pres">
      <dgm:prSet presAssocID="{3432935B-D573-42E6-AA42-FDA389064D85}" presName="connTx" presStyleLbl="parChTrans1D4" presStyleIdx="0" presStyleCnt="3"/>
      <dgm:spPr/>
    </dgm:pt>
    <dgm:pt modelId="{0D752778-8360-47BD-AF4E-2A5473BBB74C}" type="pres">
      <dgm:prSet presAssocID="{882D3176-AB03-4E29-AE74-C358B61F4B75}" presName="root2" presStyleCnt="0"/>
      <dgm:spPr/>
    </dgm:pt>
    <dgm:pt modelId="{888A5667-D6C3-44ED-8B5A-D218F143669D}" type="pres">
      <dgm:prSet presAssocID="{882D3176-AB03-4E29-AE74-C358B61F4B75}" presName="LevelTwoTextNode" presStyleLbl="node4" presStyleIdx="0" presStyleCnt="3">
        <dgm:presLayoutVars>
          <dgm:chPref val="3"/>
        </dgm:presLayoutVars>
      </dgm:prSet>
      <dgm:spPr/>
    </dgm:pt>
    <dgm:pt modelId="{54F23DF6-B885-4BFB-9F95-D5A75E4D0E0F}" type="pres">
      <dgm:prSet presAssocID="{882D3176-AB03-4E29-AE74-C358B61F4B75}" presName="level3hierChild" presStyleCnt="0"/>
      <dgm:spPr/>
    </dgm:pt>
    <dgm:pt modelId="{8A441CDB-0AC1-4CF4-B56D-B4273CF3C4A6}" type="pres">
      <dgm:prSet presAssocID="{31A392B7-C5FA-498E-8305-9691D941DF77}" presName="conn2-1" presStyleLbl="parChTrans1D4" presStyleIdx="1" presStyleCnt="3"/>
      <dgm:spPr/>
    </dgm:pt>
    <dgm:pt modelId="{BCEBB9F6-7C7A-4684-8085-88BA65F0C7A3}" type="pres">
      <dgm:prSet presAssocID="{31A392B7-C5FA-498E-8305-9691D941DF77}" presName="connTx" presStyleLbl="parChTrans1D4" presStyleIdx="1" presStyleCnt="3"/>
      <dgm:spPr/>
    </dgm:pt>
    <dgm:pt modelId="{DCDC8C43-B1A4-4EF7-8326-F520E65B7A2D}" type="pres">
      <dgm:prSet presAssocID="{86BED157-4583-4FE4-B078-26D9879BA043}" presName="root2" presStyleCnt="0"/>
      <dgm:spPr/>
    </dgm:pt>
    <dgm:pt modelId="{739181EC-15B3-4519-9467-34729D5C9FFB}" type="pres">
      <dgm:prSet presAssocID="{86BED157-4583-4FE4-B078-26D9879BA043}" presName="LevelTwoTextNode" presStyleLbl="node4" presStyleIdx="1" presStyleCnt="3">
        <dgm:presLayoutVars>
          <dgm:chPref val="3"/>
        </dgm:presLayoutVars>
      </dgm:prSet>
      <dgm:spPr/>
    </dgm:pt>
    <dgm:pt modelId="{C51C8A6A-E8D6-49AF-BEDE-10776214FC6E}" type="pres">
      <dgm:prSet presAssocID="{86BED157-4583-4FE4-B078-26D9879BA043}" presName="level3hierChild" presStyleCnt="0"/>
      <dgm:spPr/>
    </dgm:pt>
    <dgm:pt modelId="{0D27FBF4-6C16-4C02-A1AB-7A27108E9CA6}" type="pres">
      <dgm:prSet presAssocID="{F6D71574-F2E7-4463-8096-011AD61AE0E9}" presName="conn2-1" presStyleLbl="parChTrans1D4" presStyleIdx="2" presStyleCnt="3"/>
      <dgm:spPr/>
    </dgm:pt>
    <dgm:pt modelId="{93A3FDDE-51E7-4CE7-BA96-A5B1B37DB869}" type="pres">
      <dgm:prSet presAssocID="{F6D71574-F2E7-4463-8096-011AD61AE0E9}" presName="connTx" presStyleLbl="parChTrans1D4" presStyleIdx="2" presStyleCnt="3"/>
      <dgm:spPr/>
    </dgm:pt>
    <dgm:pt modelId="{6DDB0C60-25A6-42C4-AD5A-650FE6150C37}" type="pres">
      <dgm:prSet presAssocID="{B23DC90B-80D3-497B-BA4F-DA8D2D30150E}" presName="root2" presStyleCnt="0"/>
      <dgm:spPr/>
    </dgm:pt>
    <dgm:pt modelId="{4B2F0403-6E6D-4ADF-BA02-2F622B82D378}" type="pres">
      <dgm:prSet presAssocID="{B23DC90B-80D3-497B-BA4F-DA8D2D30150E}" presName="LevelTwoTextNode" presStyleLbl="node4" presStyleIdx="2" presStyleCnt="3">
        <dgm:presLayoutVars>
          <dgm:chPref val="3"/>
        </dgm:presLayoutVars>
      </dgm:prSet>
      <dgm:spPr/>
    </dgm:pt>
    <dgm:pt modelId="{152060DB-03B6-400A-B121-86F3865FC947}" type="pres">
      <dgm:prSet presAssocID="{B23DC90B-80D3-497B-BA4F-DA8D2D30150E}" presName="level3hierChild" presStyleCnt="0"/>
      <dgm:spPr/>
    </dgm:pt>
  </dgm:ptLst>
  <dgm:cxnLst>
    <dgm:cxn modelId="{CC33880C-217B-40AC-8134-65784FB6C137}" type="presOf" srcId="{62FFC6D1-4DAD-4D21-A305-45F063ED79C8}" destId="{FEF8786B-8C4E-41FF-8CED-CDF35F9F4AF5}" srcOrd="0" destOrd="0" presId="urn:microsoft.com/office/officeart/2005/8/layout/hierarchy2"/>
    <dgm:cxn modelId="{90675326-DA82-4304-9BCF-789B68006304}" type="presOf" srcId="{9BB8835D-5AF6-4270-9C8B-D7F467CC817E}" destId="{36AF4E63-9DBA-49D3-93BC-0BCE4C5B1C8E}" srcOrd="0" destOrd="0" presId="urn:microsoft.com/office/officeart/2005/8/layout/hierarchy2"/>
    <dgm:cxn modelId="{8D499527-C34E-433B-BE80-E15C364DD3D0}" type="presOf" srcId="{7B2BFE70-CA8A-40FA-B0A1-0D968678854F}" destId="{B97EC070-65FB-4074-AB1F-25DA9A5EB827}" srcOrd="0" destOrd="0" presId="urn:microsoft.com/office/officeart/2005/8/layout/hierarchy2"/>
    <dgm:cxn modelId="{15C99C2C-BEAB-4D18-A718-BE1F788FA8A0}" type="presOf" srcId="{31A392B7-C5FA-498E-8305-9691D941DF77}" destId="{BCEBB9F6-7C7A-4684-8085-88BA65F0C7A3}" srcOrd="1" destOrd="0" presId="urn:microsoft.com/office/officeart/2005/8/layout/hierarchy2"/>
    <dgm:cxn modelId="{49C2502E-311D-4CE5-8795-AAD1482C3AA1}" type="presOf" srcId="{FFDA9406-5E49-4992-A7A5-60961C5B6A3E}" destId="{D8C6D20B-3354-4C32-91AD-D3CBDBBB3FA5}" srcOrd="1" destOrd="0" presId="urn:microsoft.com/office/officeart/2005/8/layout/hierarchy2"/>
    <dgm:cxn modelId="{E56C1634-E76A-4D7A-99EA-079245FD968E}" type="presOf" srcId="{F6D71574-F2E7-4463-8096-011AD61AE0E9}" destId="{93A3FDDE-51E7-4CE7-BA96-A5B1B37DB869}" srcOrd="1" destOrd="0" presId="urn:microsoft.com/office/officeart/2005/8/layout/hierarchy2"/>
    <dgm:cxn modelId="{12218F40-2205-4310-84DD-44B52C4CAF85}" type="presOf" srcId="{31A392B7-C5FA-498E-8305-9691D941DF77}" destId="{8A441CDB-0AC1-4CF4-B56D-B4273CF3C4A6}" srcOrd="0" destOrd="0" presId="urn:microsoft.com/office/officeart/2005/8/layout/hierarchy2"/>
    <dgm:cxn modelId="{15D2D140-FCFE-4D8F-85B7-24D95C9126A8}" type="presOf" srcId="{42FF11E6-7C49-4CD1-90FE-5A9DC9111FFB}" destId="{745FB123-BBAB-48FF-B952-BAA871DE101B}" srcOrd="0" destOrd="0" presId="urn:microsoft.com/office/officeart/2005/8/layout/hierarchy2"/>
    <dgm:cxn modelId="{EB6C825C-6267-4307-A0A5-3388D6B68CA8}" type="presOf" srcId="{16945DF3-2611-4446-B333-6468747E77BF}" destId="{10B0C0BE-439E-4CE9-B642-67507BEB9B56}" srcOrd="1" destOrd="0" presId="urn:microsoft.com/office/officeart/2005/8/layout/hierarchy2"/>
    <dgm:cxn modelId="{7CDDAD6A-EE65-4F25-A9A7-DC9E257A5BAF}" type="presOf" srcId="{7B2BFE70-CA8A-40FA-B0A1-0D968678854F}" destId="{4692180A-839C-48B5-B1E9-024EE34D6549}" srcOrd="1" destOrd="0" presId="urn:microsoft.com/office/officeart/2005/8/layout/hierarchy2"/>
    <dgm:cxn modelId="{A87FE56C-0EE3-4939-950E-4E7CF2710DA0}" srcId="{039B6B57-50D5-49EF-88BE-C0E158781F44}" destId="{42FF11E6-7C49-4CD1-90FE-5A9DC9111FFB}" srcOrd="3" destOrd="0" parTransId="{16945DF3-2611-4446-B333-6468747E77BF}" sibTransId="{1A3BD4C8-253F-424B-A132-2B1BFD89DB0C}"/>
    <dgm:cxn modelId="{ACA6234D-0A01-4573-BEA6-27EE45ACFF71}" type="presOf" srcId="{B1F4CAE5-5ADA-4D52-BF33-390F038AD971}" destId="{C6042A7C-99F7-43F6-8321-48A63F9E11FA}" srcOrd="0" destOrd="0" presId="urn:microsoft.com/office/officeart/2005/8/layout/hierarchy2"/>
    <dgm:cxn modelId="{1B46827B-ED5B-45F2-8F6B-6C67F2121481}" type="presOf" srcId="{3432935B-D573-42E6-AA42-FDA389064D85}" destId="{57BC69CE-4961-43F7-B5E8-0DC2A53F3813}" srcOrd="1" destOrd="0" presId="urn:microsoft.com/office/officeart/2005/8/layout/hierarchy2"/>
    <dgm:cxn modelId="{79A10189-137A-450B-B3C9-C1EA3618AE94}" srcId="{C2282FE1-D6E8-4BB1-889B-EF8EE0DE6DEA}" destId="{882D3176-AB03-4E29-AE74-C358B61F4B75}" srcOrd="0" destOrd="0" parTransId="{3432935B-D573-42E6-AA42-FDA389064D85}" sibTransId="{68C1EB68-C705-4AA4-8683-F087D7BB34A1}"/>
    <dgm:cxn modelId="{4553DF8E-375D-4996-934C-2D40C258D87A}" type="presOf" srcId="{039B6B57-50D5-49EF-88BE-C0E158781F44}" destId="{A69FE91A-26AF-45A1-A514-0CA7C439F161}" srcOrd="0" destOrd="0" presId="urn:microsoft.com/office/officeart/2005/8/layout/hierarchy2"/>
    <dgm:cxn modelId="{81A0B0A0-D341-45AB-A1BE-7F6E50012F09}" type="presOf" srcId="{B23DC90B-80D3-497B-BA4F-DA8D2D30150E}" destId="{4B2F0403-6E6D-4ADF-BA02-2F622B82D378}" srcOrd="0" destOrd="0" presId="urn:microsoft.com/office/officeart/2005/8/layout/hierarchy2"/>
    <dgm:cxn modelId="{AC23AEA1-4B91-4AF7-86D9-74D7548C002F}" type="presOf" srcId="{829EDD41-3F9F-4E34-B751-B6D38D25E628}" destId="{0E8AFFA2-582D-4AD7-95E6-817ACEE77542}" srcOrd="0" destOrd="0" presId="urn:microsoft.com/office/officeart/2005/8/layout/hierarchy2"/>
    <dgm:cxn modelId="{26D010A6-5289-406F-992F-8832D630E895}" srcId="{C2282FE1-D6E8-4BB1-889B-EF8EE0DE6DEA}" destId="{B23DC90B-80D3-497B-BA4F-DA8D2D30150E}" srcOrd="2" destOrd="0" parTransId="{F6D71574-F2E7-4463-8096-011AD61AE0E9}" sibTransId="{E506A1E8-91B8-4B8D-8309-A8BCC3DE56AC}"/>
    <dgm:cxn modelId="{5EB808AC-0F3D-4439-8FB9-B6162B0C3E35}" type="presOf" srcId="{B1F4CAE5-5ADA-4D52-BF33-390F038AD971}" destId="{D8B1A6BB-526F-4859-B51D-47DBBD483F46}" srcOrd="1" destOrd="0" presId="urn:microsoft.com/office/officeart/2005/8/layout/hierarchy2"/>
    <dgm:cxn modelId="{640A77B7-82C1-497C-965F-E203B4ADFB60}" srcId="{42FF11E6-7C49-4CD1-90FE-5A9DC9111FFB}" destId="{C2282FE1-D6E8-4BB1-889B-EF8EE0DE6DEA}" srcOrd="0" destOrd="0" parTransId="{B1F4CAE5-5ADA-4D52-BF33-390F038AD971}" sibTransId="{B79873AF-40DE-4F36-855F-F88664182C43}"/>
    <dgm:cxn modelId="{370FA8BB-98A1-4C30-B945-5D33EB441761}" srcId="{039B6B57-50D5-49EF-88BE-C0E158781F44}" destId="{9BB8835D-5AF6-4270-9C8B-D7F467CC817E}" srcOrd="2" destOrd="0" parTransId="{567E8CB0-72C9-4324-B980-BEC0FBFA18DA}" sibTransId="{0BD3DEDA-9984-4C54-A40E-B19D60A397AC}"/>
    <dgm:cxn modelId="{CF57CCBC-E9DE-4222-AB0E-62AAA8DE629A}" type="presOf" srcId="{F6D71574-F2E7-4463-8096-011AD61AE0E9}" destId="{0D27FBF4-6C16-4C02-A1AB-7A27108E9CA6}" srcOrd="0" destOrd="0" presId="urn:microsoft.com/office/officeart/2005/8/layout/hierarchy2"/>
    <dgm:cxn modelId="{A30856C2-7A64-4D70-BE2D-5CDB9D0780AF}" srcId="{C2282FE1-D6E8-4BB1-889B-EF8EE0DE6DEA}" destId="{86BED157-4583-4FE4-B078-26D9879BA043}" srcOrd="1" destOrd="0" parTransId="{31A392B7-C5FA-498E-8305-9691D941DF77}" sibTransId="{E852384D-3C58-4952-A4B8-93BACA708E3D}"/>
    <dgm:cxn modelId="{B17B2AC3-0156-43EE-9B0D-2091E2E8A4E7}" srcId="{62FFC6D1-4DAD-4D21-A305-45F063ED79C8}" destId="{039B6B57-50D5-49EF-88BE-C0E158781F44}" srcOrd="0" destOrd="0" parTransId="{07214E43-8D48-427B-B9F1-3B715023E7B2}" sibTransId="{2C43DD06-9FC6-4769-9EC4-05C24E0CE7FB}"/>
    <dgm:cxn modelId="{C8A0B6C4-F9BE-4487-8B98-8F955480B049}" type="presOf" srcId="{567E8CB0-72C9-4324-B980-BEC0FBFA18DA}" destId="{A0B9808E-770E-4B6D-B656-CFAC42A6CC93}" srcOrd="0" destOrd="0" presId="urn:microsoft.com/office/officeart/2005/8/layout/hierarchy2"/>
    <dgm:cxn modelId="{81FA20CC-0C2F-4E6C-8E71-B84793F7088A}" type="presOf" srcId="{3432935B-D573-42E6-AA42-FDA389064D85}" destId="{177F3E35-FEE2-4217-879E-E91DF4D6CF89}" srcOrd="0" destOrd="0" presId="urn:microsoft.com/office/officeart/2005/8/layout/hierarchy2"/>
    <dgm:cxn modelId="{C2656ECD-681F-41E9-99B0-7B17D96C62A4}" type="presOf" srcId="{86BED157-4583-4FE4-B078-26D9879BA043}" destId="{739181EC-15B3-4519-9467-34729D5C9FFB}" srcOrd="0" destOrd="0" presId="urn:microsoft.com/office/officeart/2005/8/layout/hierarchy2"/>
    <dgm:cxn modelId="{2B35F5CD-8625-4710-933C-E9168A207062}" srcId="{039B6B57-50D5-49EF-88BE-C0E158781F44}" destId="{829EDD41-3F9F-4E34-B751-B6D38D25E628}" srcOrd="0" destOrd="0" parTransId="{7B2BFE70-CA8A-40FA-B0A1-0D968678854F}" sibTransId="{A950ACD1-FD89-4E14-87C7-90DE4DBA7FDE}"/>
    <dgm:cxn modelId="{80A8FCCE-D6C3-4A91-B88B-A1F006583F07}" srcId="{039B6B57-50D5-49EF-88BE-C0E158781F44}" destId="{13BBBDB2-4259-46E7-9218-A61C5E04D56A}" srcOrd="1" destOrd="0" parTransId="{FFDA9406-5E49-4992-A7A5-60961C5B6A3E}" sibTransId="{E95E5FF5-30FE-4054-BA5F-F8C75D27C727}"/>
    <dgm:cxn modelId="{B6B25ECF-FEA6-481D-AA62-0FB04A31CC69}" type="presOf" srcId="{16945DF3-2611-4446-B333-6468747E77BF}" destId="{7F3607EF-0535-4B24-A6AE-AE1AD22BE7B1}" srcOrd="0" destOrd="0" presId="urn:microsoft.com/office/officeart/2005/8/layout/hierarchy2"/>
    <dgm:cxn modelId="{D62247CF-5247-42BA-A903-6EA81FDD42CD}" type="presOf" srcId="{FFDA9406-5E49-4992-A7A5-60961C5B6A3E}" destId="{4F968E29-CFBE-45B3-95CB-AC352B491452}" srcOrd="0" destOrd="0" presId="urn:microsoft.com/office/officeart/2005/8/layout/hierarchy2"/>
    <dgm:cxn modelId="{9CD638D6-A620-4BE6-AD9E-FCE5DD05D0A8}" type="presOf" srcId="{567E8CB0-72C9-4324-B980-BEC0FBFA18DA}" destId="{80FA9FAC-87FB-436C-9F4D-633806B8BD11}" srcOrd="1" destOrd="0" presId="urn:microsoft.com/office/officeart/2005/8/layout/hierarchy2"/>
    <dgm:cxn modelId="{F151B2E4-44C4-4C1C-8FB9-31A8589D8F68}" type="presOf" srcId="{C2282FE1-D6E8-4BB1-889B-EF8EE0DE6DEA}" destId="{56B1A5A3-6399-4B7B-A6CF-EEE89C34B440}" srcOrd="0" destOrd="0" presId="urn:microsoft.com/office/officeart/2005/8/layout/hierarchy2"/>
    <dgm:cxn modelId="{577032F3-6CF5-41CC-8CD1-1514618FC764}" type="presOf" srcId="{13BBBDB2-4259-46E7-9218-A61C5E04D56A}" destId="{2E642291-CD21-46A7-9A99-A052F7A82CC0}" srcOrd="0" destOrd="0" presId="urn:microsoft.com/office/officeart/2005/8/layout/hierarchy2"/>
    <dgm:cxn modelId="{1F0AD1F3-9D2F-4681-B7DA-CAE8DB7987F0}" type="presOf" srcId="{882D3176-AB03-4E29-AE74-C358B61F4B75}" destId="{888A5667-D6C3-44ED-8B5A-D218F143669D}" srcOrd="0" destOrd="0" presId="urn:microsoft.com/office/officeart/2005/8/layout/hierarchy2"/>
    <dgm:cxn modelId="{14E26712-1F9D-422A-9371-E72334AA99B2}" type="presParOf" srcId="{FEF8786B-8C4E-41FF-8CED-CDF35F9F4AF5}" destId="{7C5873D6-D9B1-4878-90BE-BF471123D4FF}" srcOrd="0" destOrd="0" presId="urn:microsoft.com/office/officeart/2005/8/layout/hierarchy2"/>
    <dgm:cxn modelId="{E084F26F-AF5B-4665-80E1-151FFBE6CAD7}" type="presParOf" srcId="{7C5873D6-D9B1-4878-90BE-BF471123D4FF}" destId="{A69FE91A-26AF-45A1-A514-0CA7C439F161}" srcOrd="0" destOrd="0" presId="urn:microsoft.com/office/officeart/2005/8/layout/hierarchy2"/>
    <dgm:cxn modelId="{FF8B3BAD-E3FF-4CC2-9F37-49B91E2F939D}" type="presParOf" srcId="{7C5873D6-D9B1-4878-90BE-BF471123D4FF}" destId="{2F0A43DA-4597-4A1B-9193-EBCC50A5F8EE}" srcOrd="1" destOrd="0" presId="urn:microsoft.com/office/officeart/2005/8/layout/hierarchy2"/>
    <dgm:cxn modelId="{A09C41EA-9670-4730-89C6-B11B03E4F134}" type="presParOf" srcId="{2F0A43DA-4597-4A1B-9193-EBCC50A5F8EE}" destId="{B97EC070-65FB-4074-AB1F-25DA9A5EB827}" srcOrd="0" destOrd="0" presId="urn:microsoft.com/office/officeart/2005/8/layout/hierarchy2"/>
    <dgm:cxn modelId="{B6561884-58A5-4DC5-B5B0-915EC95E7BC0}" type="presParOf" srcId="{B97EC070-65FB-4074-AB1F-25DA9A5EB827}" destId="{4692180A-839C-48B5-B1E9-024EE34D6549}" srcOrd="0" destOrd="0" presId="urn:microsoft.com/office/officeart/2005/8/layout/hierarchy2"/>
    <dgm:cxn modelId="{9074DCDC-84BF-4D69-8B63-BA0AEA839D4A}" type="presParOf" srcId="{2F0A43DA-4597-4A1B-9193-EBCC50A5F8EE}" destId="{4B8E486F-D0B4-413E-9A3A-521BCA788C39}" srcOrd="1" destOrd="0" presId="urn:microsoft.com/office/officeart/2005/8/layout/hierarchy2"/>
    <dgm:cxn modelId="{4AF574A2-86EF-4303-9241-9C6B487FE2A0}" type="presParOf" srcId="{4B8E486F-D0B4-413E-9A3A-521BCA788C39}" destId="{0E8AFFA2-582D-4AD7-95E6-817ACEE77542}" srcOrd="0" destOrd="0" presId="urn:microsoft.com/office/officeart/2005/8/layout/hierarchy2"/>
    <dgm:cxn modelId="{8FF58FC3-3BD8-4A19-95B0-FA28A74C5CEA}" type="presParOf" srcId="{4B8E486F-D0B4-413E-9A3A-521BCA788C39}" destId="{3FD8E1FF-FE29-4C32-806F-D913E3830DED}" srcOrd="1" destOrd="0" presId="urn:microsoft.com/office/officeart/2005/8/layout/hierarchy2"/>
    <dgm:cxn modelId="{FE22F83A-9EBD-49B5-9BA0-703AECB587BD}" type="presParOf" srcId="{2F0A43DA-4597-4A1B-9193-EBCC50A5F8EE}" destId="{4F968E29-CFBE-45B3-95CB-AC352B491452}" srcOrd="2" destOrd="0" presId="urn:microsoft.com/office/officeart/2005/8/layout/hierarchy2"/>
    <dgm:cxn modelId="{EC7268EF-5309-4324-84B9-6818B21194FE}" type="presParOf" srcId="{4F968E29-CFBE-45B3-95CB-AC352B491452}" destId="{D8C6D20B-3354-4C32-91AD-D3CBDBBB3FA5}" srcOrd="0" destOrd="0" presId="urn:microsoft.com/office/officeart/2005/8/layout/hierarchy2"/>
    <dgm:cxn modelId="{E28FD8D7-B8D0-4971-BE85-C226D96794F8}" type="presParOf" srcId="{2F0A43DA-4597-4A1B-9193-EBCC50A5F8EE}" destId="{4FF6CC6B-A1F7-45FF-9E0B-8B2987C07CBF}" srcOrd="3" destOrd="0" presId="urn:microsoft.com/office/officeart/2005/8/layout/hierarchy2"/>
    <dgm:cxn modelId="{791CC7BA-1CCA-43CE-AED2-4DDB4307611D}" type="presParOf" srcId="{4FF6CC6B-A1F7-45FF-9E0B-8B2987C07CBF}" destId="{2E642291-CD21-46A7-9A99-A052F7A82CC0}" srcOrd="0" destOrd="0" presId="urn:microsoft.com/office/officeart/2005/8/layout/hierarchy2"/>
    <dgm:cxn modelId="{2D803C11-2B25-4951-9230-FD47C42A16A2}" type="presParOf" srcId="{4FF6CC6B-A1F7-45FF-9E0B-8B2987C07CBF}" destId="{51AE4195-B901-4D44-96E3-8D9FB8451FA8}" srcOrd="1" destOrd="0" presId="urn:microsoft.com/office/officeart/2005/8/layout/hierarchy2"/>
    <dgm:cxn modelId="{8F40567A-048A-4878-B009-C47C07E27B47}" type="presParOf" srcId="{2F0A43DA-4597-4A1B-9193-EBCC50A5F8EE}" destId="{A0B9808E-770E-4B6D-B656-CFAC42A6CC93}" srcOrd="4" destOrd="0" presId="urn:microsoft.com/office/officeart/2005/8/layout/hierarchy2"/>
    <dgm:cxn modelId="{26372B56-13F7-4139-A731-99276BA66012}" type="presParOf" srcId="{A0B9808E-770E-4B6D-B656-CFAC42A6CC93}" destId="{80FA9FAC-87FB-436C-9F4D-633806B8BD11}" srcOrd="0" destOrd="0" presId="urn:microsoft.com/office/officeart/2005/8/layout/hierarchy2"/>
    <dgm:cxn modelId="{314310EA-44E3-4DF2-9096-BD1745BC9DDF}" type="presParOf" srcId="{2F0A43DA-4597-4A1B-9193-EBCC50A5F8EE}" destId="{DDAE61F5-E250-4942-8637-5BFB94B72C8A}" srcOrd="5" destOrd="0" presId="urn:microsoft.com/office/officeart/2005/8/layout/hierarchy2"/>
    <dgm:cxn modelId="{466E22BB-F02A-4E52-8C87-4847D2899A81}" type="presParOf" srcId="{DDAE61F5-E250-4942-8637-5BFB94B72C8A}" destId="{36AF4E63-9DBA-49D3-93BC-0BCE4C5B1C8E}" srcOrd="0" destOrd="0" presId="urn:microsoft.com/office/officeart/2005/8/layout/hierarchy2"/>
    <dgm:cxn modelId="{5869F99A-CC32-4027-AD7A-6B11016DEAFA}" type="presParOf" srcId="{DDAE61F5-E250-4942-8637-5BFB94B72C8A}" destId="{F5D71633-997E-4FB4-8436-D83AE56CAAE4}" srcOrd="1" destOrd="0" presId="urn:microsoft.com/office/officeart/2005/8/layout/hierarchy2"/>
    <dgm:cxn modelId="{5F62BE25-CA86-4CCE-BB5F-56B12E079CF6}" type="presParOf" srcId="{2F0A43DA-4597-4A1B-9193-EBCC50A5F8EE}" destId="{7F3607EF-0535-4B24-A6AE-AE1AD22BE7B1}" srcOrd="6" destOrd="0" presId="urn:microsoft.com/office/officeart/2005/8/layout/hierarchy2"/>
    <dgm:cxn modelId="{36DB6E7B-A634-4B0F-9D1E-011731761644}" type="presParOf" srcId="{7F3607EF-0535-4B24-A6AE-AE1AD22BE7B1}" destId="{10B0C0BE-439E-4CE9-B642-67507BEB9B56}" srcOrd="0" destOrd="0" presId="urn:microsoft.com/office/officeart/2005/8/layout/hierarchy2"/>
    <dgm:cxn modelId="{381083C3-8AEE-4B26-80F7-DFD8F8DF399F}" type="presParOf" srcId="{2F0A43DA-4597-4A1B-9193-EBCC50A5F8EE}" destId="{0E24E97A-FF10-4A8C-B3C9-46E86404E545}" srcOrd="7" destOrd="0" presId="urn:microsoft.com/office/officeart/2005/8/layout/hierarchy2"/>
    <dgm:cxn modelId="{E61C8360-2C28-4AEC-9F56-7E7695A7E7B3}" type="presParOf" srcId="{0E24E97A-FF10-4A8C-B3C9-46E86404E545}" destId="{745FB123-BBAB-48FF-B952-BAA871DE101B}" srcOrd="0" destOrd="0" presId="urn:microsoft.com/office/officeart/2005/8/layout/hierarchy2"/>
    <dgm:cxn modelId="{B61F81A4-914C-4932-B699-A2CE0B14CD7C}" type="presParOf" srcId="{0E24E97A-FF10-4A8C-B3C9-46E86404E545}" destId="{BA8E9D70-459A-43EE-91C8-28104EB8D2EB}" srcOrd="1" destOrd="0" presId="urn:microsoft.com/office/officeart/2005/8/layout/hierarchy2"/>
    <dgm:cxn modelId="{001E1351-0A17-4D7B-82B0-01E227BE9FD5}" type="presParOf" srcId="{BA8E9D70-459A-43EE-91C8-28104EB8D2EB}" destId="{C6042A7C-99F7-43F6-8321-48A63F9E11FA}" srcOrd="0" destOrd="0" presId="urn:microsoft.com/office/officeart/2005/8/layout/hierarchy2"/>
    <dgm:cxn modelId="{F2FDDEEF-BB5D-433F-A6B0-BA623847D2C6}" type="presParOf" srcId="{C6042A7C-99F7-43F6-8321-48A63F9E11FA}" destId="{D8B1A6BB-526F-4859-B51D-47DBBD483F46}" srcOrd="0" destOrd="0" presId="urn:microsoft.com/office/officeart/2005/8/layout/hierarchy2"/>
    <dgm:cxn modelId="{8074DE9E-49C7-4A46-8810-1096DB5A01EA}" type="presParOf" srcId="{BA8E9D70-459A-43EE-91C8-28104EB8D2EB}" destId="{836BD4C4-941A-471C-AC92-40D3BF336E5F}" srcOrd="1" destOrd="0" presId="urn:microsoft.com/office/officeart/2005/8/layout/hierarchy2"/>
    <dgm:cxn modelId="{519835F2-D8B3-4ACA-A985-B99503E5EBDD}" type="presParOf" srcId="{836BD4C4-941A-471C-AC92-40D3BF336E5F}" destId="{56B1A5A3-6399-4B7B-A6CF-EEE89C34B440}" srcOrd="0" destOrd="0" presId="urn:microsoft.com/office/officeart/2005/8/layout/hierarchy2"/>
    <dgm:cxn modelId="{1C6CCACB-6983-49F5-853C-203E4B29F7C6}" type="presParOf" srcId="{836BD4C4-941A-471C-AC92-40D3BF336E5F}" destId="{F87FC734-922C-424B-BE64-0B0BD8BEDEAF}" srcOrd="1" destOrd="0" presId="urn:microsoft.com/office/officeart/2005/8/layout/hierarchy2"/>
    <dgm:cxn modelId="{84C60EE4-3444-4C3A-8D6F-CC8926EBF850}" type="presParOf" srcId="{F87FC734-922C-424B-BE64-0B0BD8BEDEAF}" destId="{177F3E35-FEE2-4217-879E-E91DF4D6CF89}" srcOrd="0" destOrd="0" presId="urn:microsoft.com/office/officeart/2005/8/layout/hierarchy2"/>
    <dgm:cxn modelId="{E758B3BA-E785-4917-8F51-BEF229DEACF1}" type="presParOf" srcId="{177F3E35-FEE2-4217-879E-E91DF4D6CF89}" destId="{57BC69CE-4961-43F7-B5E8-0DC2A53F3813}" srcOrd="0" destOrd="0" presId="urn:microsoft.com/office/officeart/2005/8/layout/hierarchy2"/>
    <dgm:cxn modelId="{1D26784E-351E-4FE0-8CFE-CA3DD8F40B40}" type="presParOf" srcId="{F87FC734-922C-424B-BE64-0B0BD8BEDEAF}" destId="{0D752778-8360-47BD-AF4E-2A5473BBB74C}" srcOrd="1" destOrd="0" presId="urn:microsoft.com/office/officeart/2005/8/layout/hierarchy2"/>
    <dgm:cxn modelId="{33173778-153C-4DC2-9D13-036CE86D4258}" type="presParOf" srcId="{0D752778-8360-47BD-AF4E-2A5473BBB74C}" destId="{888A5667-D6C3-44ED-8B5A-D218F143669D}" srcOrd="0" destOrd="0" presId="urn:microsoft.com/office/officeart/2005/8/layout/hierarchy2"/>
    <dgm:cxn modelId="{A2DC4258-B9A6-4FFF-842A-2237951773E7}" type="presParOf" srcId="{0D752778-8360-47BD-AF4E-2A5473BBB74C}" destId="{54F23DF6-B885-4BFB-9F95-D5A75E4D0E0F}" srcOrd="1" destOrd="0" presId="urn:microsoft.com/office/officeart/2005/8/layout/hierarchy2"/>
    <dgm:cxn modelId="{DBD1F5EC-4879-43E5-847F-82D2E9D11710}" type="presParOf" srcId="{F87FC734-922C-424B-BE64-0B0BD8BEDEAF}" destId="{8A441CDB-0AC1-4CF4-B56D-B4273CF3C4A6}" srcOrd="2" destOrd="0" presId="urn:microsoft.com/office/officeart/2005/8/layout/hierarchy2"/>
    <dgm:cxn modelId="{26047C62-AD35-46AA-8495-19A81A8B36B6}" type="presParOf" srcId="{8A441CDB-0AC1-4CF4-B56D-B4273CF3C4A6}" destId="{BCEBB9F6-7C7A-4684-8085-88BA65F0C7A3}" srcOrd="0" destOrd="0" presId="urn:microsoft.com/office/officeart/2005/8/layout/hierarchy2"/>
    <dgm:cxn modelId="{9B198C1A-6579-45A0-9B4B-FDC2731E352D}" type="presParOf" srcId="{F87FC734-922C-424B-BE64-0B0BD8BEDEAF}" destId="{DCDC8C43-B1A4-4EF7-8326-F520E65B7A2D}" srcOrd="3" destOrd="0" presId="urn:microsoft.com/office/officeart/2005/8/layout/hierarchy2"/>
    <dgm:cxn modelId="{7BB7DA2F-90A7-4F6C-886C-8C3126ED64D7}" type="presParOf" srcId="{DCDC8C43-B1A4-4EF7-8326-F520E65B7A2D}" destId="{739181EC-15B3-4519-9467-34729D5C9FFB}" srcOrd="0" destOrd="0" presId="urn:microsoft.com/office/officeart/2005/8/layout/hierarchy2"/>
    <dgm:cxn modelId="{3C15B4F7-3F79-4446-B5D1-D5BA84250EB7}" type="presParOf" srcId="{DCDC8C43-B1A4-4EF7-8326-F520E65B7A2D}" destId="{C51C8A6A-E8D6-49AF-BEDE-10776214FC6E}" srcOrd="1" destOrd="0" presId="urn:microsoft.com/office/officeart/2005/8/layout/hierarchy2"/>
    <dgm:cxn modelId="{1EF96638-F4D1-4BB9-8095-8D366EAD5289}" type="presParOf" srcId="{F87FC734-922C-424B-BE64-0B0BD8BEDEAF}" destId="{0D27FBF4-6C16-4C02-A1AB-7A27108E9CA6}" srcOrd="4" destOrd="0" presId="urn:microsoft.com/office/officeart/2005/8/layout/hierarchy2"/>
    <dgm:cxn modelId="{8F732B18-AAFD-4B00-A8F4-A0CC1FBC7254}" type="presParOf" srcId="{0D27FBF4-6C16-4C02-A1AB-7A27108E9CA6}" destId="{93A3FDDE-51E7-4CE7-BA96-A5B1B37DB869}" srcOrd="0" destOrd="0" presId="urn:microsoft.com/office/officeart/2005/8/layout/hierarchy2"/>
    <dgm:cxn modelId="{C99F01E7-87C5-423E-829B-582FF3D62E97}" type="presParOf" srcId="{F87FC734-922C-424B-BE64-0B0BD8BEDEAF}" destId="{6DDB0C60-25A6-42C4-AD5A-650FE6150C37}" srcOrd="5" destOrd="0" presId="urn:microsoft.com/office/officeart/2005/8/layout/hierarchy2"/>
    <dgm:cxn modelId="{CA464FA3-705B-4334-BA9F-39EC6E9F3AE9}" type="presParOf" srcId="{6DDB0C60-25A6-42C4-AD5A-650FE6150C37}" destId="{4B2F0403-6E6D-4ADF-BA02-2F622B82D378}" srcOrd="0" destOrd="0" presId="urn:microsoft.com/office/officeart/2005/8/layout/hierarchy2"/>
    <dgm:cxn modelId="{22922E82-049C-4044-A664-5653F418FF92}" type="presParOf" srcId="{6DDB0C60-25A6-42C4-AD5A-650FE6150C37}" destId="{152060DB-03B6-400A-B121-86F3865FC94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5AF77D-4BC0-429C-86B5-770DBF8DECF5}" type="doc">
      <dgm:prSet loTypeId="urn:microsoft.com/office/officeart/2005/8/layout/architecture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18582D-B834-4689-AF48-9134A99724EF}">
      <dgm:prSet phldrT="[Text]"/>
      <dgm:spPr/>
      <dgm:t>
        <a:bodyPr/>
        <a:lstStyle/>
        <a:p>
          <a:r>
            <a:rPr lang="en-US" dirty="0"/>
            <a:t>TCP/IP</a:t>
          </a:r>
        </a:p>
      </dgm:t>
    </dgm:pt>
    <dgm:pt modelId="{B70B6FD0-AAA9-40C1-960F-262C09F8BBEC}" type="parTrans" cxnId="{5C502C12-3661-4BDC-9A1B-0687F71F2DE8}">
      <dgm:prSet/>
      <dgm:spPr/>
      <dgm:t>
        <a:bodyPr/>
        <a:lstStyle/>
        <a:p>
          <a:endParaRPr lang="en-US"/>
        </a:p>
      </dgm:t>
    </dgm:pt>
    <dgm:pt modelId="{D034DCD3-58B3-4062-89A5-99D87254E47D}" type="sibTrans" cxnId="{5C502C12-3661-4BDC-9A1B-0687F71F2DE8}">
      <dgm:prSet/>
      <dgm:spPr/>
      <dgm:t>
        <a:bodyPr/>
        <a:lstStyle/>
        <a:p>
          <a:endParaRPr lang="en-US"/>
        </a:p>
      </dgm:t>
    </dgm:pt>
    <dgm:pt modelId="{418858AF-476F-4FE2-925E-155882C3DB72}">
      <dgm:prSet phldrT="[Text]"/>
      <dgm:spPr/>
      <dgm:t>
        <a:bodyPr/>
        <a:lstStyle/>
        <a:p>
          <a:r>
            <a:rPr lang="en-US" dirty="0"/>
            <a:t>HTTP</a:t>
          </a:r>
        </a:p>
      </dgm:t>
    </dgm:pt>
    <dgm:pt modelId="{2C3EB222-8B48-44A6-A984-4A49B88745B4}" type="parTrans" cxnId="{77D82523-8219-4AAB-B146-507211F9AFC7}">
      <dgm:prSet/>
      <dgm:spPr/>
      <dgm:t>
        <a:bodyPr/>
        <a:lstStyle/>
        <a:p>
          <a:endParaRPr lang="en-US"/>
        </a:p>
      </dgm:t>
    </dgm:pt>
    <dgm:pt modelId="{0EA7670B-62F1-4979-AB5E-CC18CDFAF5BF}" type="sibTrans" cxnId="{77D82523-8219-4AAB-B146-507211F9AFC7}">
      <dgm:prSet/>
      <dgm:spPr/>
      <dgm:t>
        <a:bodyPr/>
        <a:lstStyle/>
        <a:p>
          <a:endParaRPr lang="en-US"/>
        </a:p>
      </dgm:t>
    </dgm:pt>
    <dgm:pt modelId="{7E3FB2BA-BA12-4C42-8445-B15D1DF122B8}">
      <dgm:prSet phldrT="[Text]"/>
      <dgm:spPr/>
      <dgm:t>
        <a:bodyPr/>
        <a:lstStyle/>
        <a:p>
          <a:r>
            <a:rPr lang="en-US" dirty="0"/>
            <a:t>XML</a:t>
          </a:r>
        </a:p>
      </dgm:t>
    </dgm:pt>
    <dgm:pt modelId="{914D5B41-4161-4BB2-A60D-9D0D65A4DB15}" type="parTrans" cxnId="{88B17976-149E-4576-A32D-F3DAC6FA99B4}">
      <dgm:prSet/>
      <dgm:spPr/>
      <dgm:t>
        <a:bodyPr/>
        <a:lstStyle/>
        <a:p>
          <a:endParaRPr lang="en-US"/>
        </a:p>
      </dgm:t>
    </dgm:pt>
    <dgm:pt modelId="{777810F5-6BC6-44AC-A553-8E94AAB4DB3F}" type="sibTrans" cxnId="{88B17976-149E-4576-A32D-F3DAC6FA99B4}">
      <dgm:prSet/>
      <dgm:spPr/>
      <dgm:t>
        <a:bodyPr/>
        <a:lstStyle/>
        <a:p>
          <a:endParaRPr lang="en-US"/>
        </a:p>
      </dgm:t>
    </dgm:pt>
    <dgm:pt modelId="{55DBC010-F4ED-44EA-AF9F-C6F3A96058F0}">
      <dgm:prSet phldrT="[Text]"/>
      <dgm:spPr/>
      <dgm:t>
        <a:bodyPr/>
        <a:lstStyle/>
        <a:p>
          <a:r>
            <a:rPr lang="en-US" dirty="0"/>
            <a:t>SOAP</a:t>
          </a:r>
        </a:p>
      </dgm:t>
    </dgm:pt>
    <dgm:pt modelId="{A4F74FBD-78AB-4C7C-B791-D8F0E05CB226}" type="parTrans" cxnId="{04BB267C-F4D7-4A1F-947E-4E27AEE4297C}">
      <dgm:prSet/>
      <dgm:spPr/>
      <dgm:t>
        <a:bodyPr/>
        <a:lstStyle/>
        <a:p>
          <a:endParaRPr lang="en-US"/>
        </a:p>
      </dgm:t>
    </dgm:pt>
    <dgm:pt modelId="{7514BECC-F6A1-4FDF-B226-7F35A3368641}" type="sibTrans" cxnId="{04BB267C-F4D7-4A1F-947E-4E27AEE4297C}">
      <dgm:prSet/>
      <dgm:spPr/>
      <dgm:t>
        <a:bodyPr/>
        <a:lstStyle/>
        <a:p>
          <a:endParaRPr lang="en-US"/>
        </a:p>
      </dgm:t>
    </dgm:pt>
    <dgm:pt modelId="{0ECA62FB-80CB-41A7-BCBE-BAC4C666BAE7}">
      <dgm:prSet phldrT="[Text]"/>
      <dgm:spPr/>
      <dgm:t>
        <a:bodyPr/>
        <a:lstStyle/>
        <a:p>
          <a:r>
            <a:rPr lang="en-US" dirty="0"/>
            <a:t>UDDI</a:t>
          </a:r>
        </a:p>
      </dgm:t>
    </dgm:pt>
    <dgm:pt modelId="{783E1CCA-DFF0-4C8A-9A66-4B4D8A4DF2E8}" type="parTrans" cxnId="{684D5371-F3DA-450D-A957-957595D060C6}">
      <dgm:prSet/>
      <dgm:spPr/>
      <dgm:t>
        <a:bodyPr/>
        <a:lstStyle/>
        <a:p>
          <a:endParaRPr lang="en-US"/>
        </a:p>
      </dgm:t>
    </dgm:pt>
    <dgm:pt modelId="{66D872FA-EE17-4C4F-9D9A-94E481FA30DB}" type="sibTrans" cxnId="{684D5371-F3DA-450D-A957-957595D060C6}">
      <dgm:prSet/>
      <dgm:spPr/>
      <dgm:t>
        <a:bodyPr/>
        <a:lstStyle/>
        <a:p>
          <a:endParaRPr lang="en-US"/>
        </a:p>
      </dgm:t>
    </dgm:pt>
    <dgm:pt modelId="{D4A221E8-0D9D-4D82-A42C-F85200F14322}">
      <dgm:prSet phldrT="[Text]"/>
      <dgm:spPr/>
      <dgm:t>
        <a:bodyPr/>
        <a:lstStyle/>
        <a:p>
          <a:r>
            <a:rPr lang="en-US" dirty="0"/>
            <a:t>DISCO</a:t>
          </a:r>
        </a:p>
      </dgm:t>
    </dgm:pt>
    <dgm:pt modelId="{DD054D88-D1D4-4B22-A331-CDA612AB1D17}" type="parTrans" cxnId="{BF7D5310-37E4-47CF-B3B2-5A4F52559EE6}">
      <dgm:prSet/>
      <dgm:spPr/>
      <dgm:t>
        <a:bodyPr/>
        <a:lstStyle/>
        <a:p>
          <a:endParaRPr lang="en-US"/>
        </a:p>
      </dgm:t>
    </dgm:pt>
    <dgm:pt modelId="{8A49E559-915F-4D2E-9BB8-94A3E401E34B}" type="sibTrans" cxnId="{BF7D5310-37E4-47CF-B3B2-5A4F52559EE6}">
      <dgm:prSet/>
      <dgm:spPr/>
      <dgm:t>
        <a:bodyPr/>
        <a:lstStyle/>
        <a:p>
          <a:endParaRPr lang="en-US"/>
        </a:p>
      </dgm:t>
    </dgm:pt>
    <dgm:pt modelId="{E801703C-3871-42AE-AC1D-9A4087458143}">
      <dgm:prSet phldrT="[Text]"/>
      <dgm:spPr/>
      <dgm:t>
        <a:bodyPr/>
        <a:lstStyle/>
        <a:p>
          <a:r>
            <a:rPr lang="en-US" dirty="0"/>
            <a:t>WSDL</a:t>
          </a:r>
        </a:p>
      </dgm:t>
    </dgm:pt>
    <dgm:pt modelId="{D0BA437F-C7F8-42EE-9220-853F12F97137}" type="parTrans" cxnId="{7A512B9B-EBAE-4F51-AE34-0133D17455A4}">
      <dgm:prSet/>
      <dgm:spPr/>
      <dgm:t>
        <a:bodyPr/>
        <a:lstStyle/>
        <a:p>
          <a:endParaRPr lang="en-US"/>
        </a:p>
      </dgm:t>
    </dgm:pt>
    <dgm:pt modelId="{0B49841D-AD9C-4573-B1F8-C9E9204AA593}" type="sibTrans" cxnId="{7A512B9B-EBAE-4F51-AE34-0133D17455A4}">
      <dgm:prSet/>
      <dgm:spPr/>
      <dgm:t>
        <a:bodyPr/>
        <a:lstStyle/>
        <a:p>
          <a:endParaRPr lang="en-US"/>
        </a:p>
      </dgm:t>
    </dgm:pt>
    <dgm:pt modelId="{6EF1C961-0821-4E09-894A-6051D37592AA}" type="pres">
      <dgm:prSet presAssocID="{9B5AF77D-4BC0-429C-86B5-770DBF8DECF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574BF1E-8189-4C74-8360-A0B62CE6B639}" type="pres">
      <dgm:prSet presAssocID="{3218582D-B834-4689-AF48-9134A99724EF}" presName="vertOne" presStyleCnt="0"/>
      <dgm:spPr/>
    </dgm:pt>
    <dgm:pt modelId="{BC3F7BEF-BD97-43FF-88D2-12C883D9FA93}" type="pres">
      <dgm:prSet presAssocID="{3218582D-B834-4689-AF48-9134A99724EF}" presName="txOne" presStyleLbl="node0" presStyleIdx="0" presStyleCnt="1">
        <dgm:presLayoutVars>
          <dgm:chPref val="3"/>
        </dgm:presLayoutVars>
      </dgm:prSet>
      <dgm:spPr/>
    </dgm:pt>
    <dgm:pt modelId="{2700DEA4-B127-4026-B9A7-6D40BCF538A1}" type="pres">
      <dgm:prSet presAssocID="{3218582D-B834-4689-AF48-9134A99724EF}" presName="parTransOne" presStyleCnt="0"/>
      <dgm:spPr/>
    </dgm:pt>
    <dgm:pt modelId="{25BE4089-4659-46DD-90F0-86939C4BAF70}" type="pres">
      <dgm:prSet presAssocID="{3218582D-B834-4689-AF48-9134A99724EF}" presName="horzOne" presStyleCnt="0"/>
      <dgm:spPr/>
    </dgm:pt>
    <dgm:pt modelId="{EF1EE3A2-2B3B-4F7B-BB0F-2E50DED1A3AD}" type="pres">
      <dgm:prSet presAssocID="{418858AF-476F-4FE2-925E-155882C3DB72}" presName="vertTwo" presStyleCnt="0"/>
      <dgm:spPr/>
    </dgm:pt>
    <dgm:pt modelId="{AD4C334A-D6DE-4312-8B2A-6F5484D4D5E3}" type="pres">
      <dgm:prSet presAssocID="{418858AF-476F-4FE2-925E-155882C3DB72}" presName="txTwo" presStyleLbl="node2" presStyleIdx="0" presStyleCnt="1">
        <dgm:presLayoutVars>
          <dgm:chPref val="3"/>
        </dgm:presLayoutVars>
      </dgm:prSet>
      <dgm:spPr/>
    </dgm:pt>
    <dgm:pt modelId="{FEA0890C-5751-49EF-91B4-E7E836AE6026}" type="pres">
      <dgm:prSet presAssocID="{418858AF-476F-4FE2-925E-155882C3DB72}" presName="parTransTwo" presStyleCnt="0"/>
      <dgm:spPr/>
    </dgm:pt>
    <dgm:pt modelId="{E554F50D-4610-4296-A015-71E3A0EFF981}" type="pres">
      <dgm:prSet presAssocID="{418858AF-476F-4FE2-925E-155882C3DB72}" presName="horzTwo" presStyleCnt="0"/>
      <dgm:spPr/>
    </dgm:pt>
    <dgm:pt modelId="{5AD6C590-C7BF-43F0-9148-56849D413EE6}" type="pres">
      <dgm:prSet presAssocID="{7E3FB2BA-BA12-4C42-8445-B15D1DF122B8}" presName="vertThree" presStyleCnt="0"/>
      <dgm:spPr/>
    </dgm:pt>
    <dgm:pt modelId="{3D2D7475-708A-46FD-B941-87177EB3730A}" type="pres">
      <dgm:prSet presAssocID="{7E3FB2BA-BA12-4C42-8445-B15D1DF122B8}" presName="txThree" presStyleLbl="node3" presStyleIdx="0" presStyleCnt="1">
        <dgm:presLayoutVars>
          <dgm:chPref val="3"/>
        </dgm:presLayoutVars>
      </dgm:prSet>
      <dgm:spPr/>
    </dgm:pt>
    <dgm:pt modelId="{DFD7A9EF-818B-4FC5-B67F-21B29BB7CCB0}" type="pres">
      <dgm:prSet presAssocID="{7E3FB2BA-BA12-4C42-8445-B15D1DF122B8}" presName="parTransThree" presStyleCnt="0"/>
      <dgm:spPr/>
    </dgm:pt>
    <dgm:pt modelId="{DF6FCFF6-1940-4EC1-A6F2-CFEA6CEC3408}" type="pres">
      <dgm:prSet presAssocID="{7E3FB2BA-BA12-4C42-8445-B15D1DF122B8}" presName="horzThree" presStyleCnt="0"/>
      <dgm:spPr/>
    </dgm:pt>
    <dgm:pt modelId="{9C2BC969-DEBD-44F0-91E1-797AD53C3B0B}" type="pres">
      <dgm:prSet presAssocID="{55DBC010-F4ED-44EA-AF9F-C6F3A96058F0}" presName="vertFour" presStyleCnt="0">
        <dgm:presLayoutVars>
          <dgm:chPref val="3"/>
        </dgm:presLayoutVars>
      </dgm:prSet>
      <dgm:spPr/>
    </dgm:pt>
    <dgm:pt modelId="{1452D46B-07CC-4BB1-836B-DFAE50D484ED}" type="pres">
      <dgm:prSet presAssocID="{55DBC010-F4ED-44EA-AF9F-C6F3A96058F0}" presName="txFour" presStyleLbl="node4" presStyleIdx="0" presStyleCnt="4">
        <dgm:presLayoutVars>
          <dgm:chPref val="3"/>
        </dgm:presLayoutVars>
      </dgm:prSet>
      <dgm:spPr/>
    </dgm:pt>
    <dgm:pt modelId="{523708A8-AE2F-4CA3-98A1-61BB3E76AAB7}" type="pres">
      <dgm:prSet presAssocID="{55DBC010-F4ED-44EA-AF9F-C6F3A96058F0}" presName="parTransFour" presStyleCnt="0"/>
      <dgm:spPr/>
    </dgm:pt>
    <dgm:pt modelId="{591E1E2C-222C-4AC8-BA66-C8605FE3059A}" type="pres">
      <dgm:prSet presAssocID="{55DBC010-F4ED-44EA-AF9F-C6F3A96058F0}" presName="horzFour" presStyleCnt="0"/>
      <dgm:spPr/>
    </dgm:pt>
    <dgm:pt modelId="{27A0632F-4EBC-4E81-A4E3-C4B4BC6641EA}" type="pres">
      <dgm:prSet presAssocID="{0ECA62FB-80CB-41A7-BCBE-BAC4C666BAE7}" presName="vertFour" presStyleCnt="0">
        <dgm:presLayoutVars>
          <dgm:chPref val="3"/>
        </dgm:presLayoutVars>
      </dgm:prSet>
      <dgm:spPr/>
    </dgm:pt>
    <dgm:pt modelId="{F4F1AC49-BAA7-4658-B690-08BA4629DDF5}" type="pres">
      <dgm:prSet presAssocID="{0ECA62FB-80CB-41A7-BCBE-BAC4C666BAE7}" presName="txFour" presStyleLbl="node4" presStyleIdx="1" presStyleCnt="4">
        <dgm:presLayoutVars>
          <dgm:chPref val="3"/>
        </dgm:presLayoutVars>
      </dgm:prSet>
      <dgm:spPr/>
    </dgm:pt>
    <dgm:pt modelId="{B5976C44-D6C9-441E-9285-4805D1D00A8D}" type="pres">
      <dgm:prSet presAssocID="{0ECA62FB-80CB-41A7-BCBE-BAC4C666BAE7}" presName="horzFour" presStyleCnt="0"/>
      <dgm:spPr/>
    </dgm:pt>
    <dgm:pt modelId="{D1DF5F54-7279-48D3-A58C-78A4CDFAF03C}" type="pres">
      <dgm:prSet presAssocID="{66D872FA-EE17-4C4F-9D9A-94E481FA30DB}" presName="sibSpaceFour" presStyleCnt="0"/>
      <dgm:spPr/>
    </dgm:pt>
    <dgm:pt modelId="{F04BD92B-3300-40E0-8522-9CBD2D1318A2}" type="pres">
      <dgm:prSet presAssocID="{D4A221E8-0D9D-4D82-A42C-F85200F14322}" presName="vertFour" presStyleCnt="0">
        <dgm:presLayoutVars>
          <dgm:chPref val="3"/>
        </dgm:presLayoutVars>
      </dgm:prSet>
      <dgm:spPr/>
    </dgm:pt>
    <dgm:pt modelId="{C03004D6-D614-4B42-91E0-3ADE799FD2BC}" type="pres">
      <dgm:prSet presAssocID="{D4A221E8-0D9D-4D82-A42C-F85200F14322}" presName="txFour" presStyleLbl="node4" presStyleIdx="2" presStyleCnt="4">
        <dgm:presLayoutVars>
          <dgm:chPref val="3"/>
        </dgm:presLayoutVars>
      </dgm:prSet>
      <dgm:spPr/>
    </dgm:pt>
    <dgm:pt modelId="{D57F518C-93EB-4034-B7A1-422EAD784159}" type="pres">
      <dgm:prSet presAssocID="{D4A221E8-0D9D-4D82-A42C-F85200F14322}" presName="horzFour" presStyleCnt="0"/>
      <dgm:spPr/>
    </dgm:pt>
    <dgm:pt modelId="{1D695AD0-9483-4C9B-9DFD-9B84E13A8977}" type="pres">
      <dgm:prSet presAssocID="{8A49E559-915F-4D2E-9BB8-94A3E401E34B}" presName="sibSpaceFour" presStyleCnt="0"/>
      <dgm:spPr/>
    </dgm:pt>
    <dgm:pt modelId="{97BAF49F-7980-4906-91C4-114FB586E245}" type="pres">
      <dgm:prSet presAssocID="{E801703C-3871-42AE-AC1D-9A4087458143}" presName="vertFour" presStyleCnt="0">
        <dgm:presLayoutVars>
          <dgm:chPref val="3"/>
        </dgm:presLayoutVars>
      </dgm:prSet>
      <dgm:spPr/>
    </dgm:pt>
    <dgm:pt modelId="{87185F6F-B951-4273-9CA0-75D829E05093}" type="pres">
      <dgm:prSet presAssocID="{E801703C-3871-42AE-AC1D-9A4087458143}" presName="txFour" presStyleLbl="node4" presStyleIdx="3" presStyleCnt="4">
        <dgm:presLayoutVars>
          <dgm:chPref val="3"/>
        </dgm:presLayoutVars>
      </dgm:prSet>
      <dgm:spPr/>
    </dgm:pt>
    <dgm:pt modelId="{A9F992D6-6D6A-4E90-B306-B86D083A5D0F}" type="pres">
      <dgm:prSet presAssocID="{E801703C-3871-42AE-AC1D-9A4087458143}" presName="horzFour" presStyleCnt="0"/>
      <dgm:spPr/>
    </dgm:pt>
  </dgm:ptLst>
  <dgm:cxnLst>
    <dgm:cxn modelId="{00B3D903-3B47-42EE-9C4E-FE0B7DA87A55}" type="presOf" srcId="{9B5AF77D-4BC0-429C-86B5-770DBF8DECF5}" destId="{6EF1C961-0821-4E09-894A-6051D37592AA}" srcOrd="0" destOrd="0" presId="urn:microsoft.com/office/officeart/2005/8/layout/architecture"/>
    <dgm:cxn modelId="{62D48009-5089-4249-BD18-513E2774704A}" type="presOf" srcId="{55DBC010-F4ED-44EA-AF9F-C6F3A96058F0}" destId="{1452D46B-07CC-4BB1-836B-DFAE50D484ED}" srcOrd="0" destOrd="0" presId="urn:microsoft.com/office/officeart/2005/8/layout/architecture"/>
    <dgm:cxn modelId="{BF7D5310-37E4-47CF-B3B2-5A4F52559EE6}" srcId="{55DBC010-F4ED-44EA-AF9F-C6F3A96058F0}" destId="{D4A221E8-0D9D-4D82-A42C-F85200F14322}" srcOrd="1" destOrd="0" parTransId="{DD054D88-D1D4-4B22-A331-CDA612AB1D17}" sibTransId="{8A49E559-915F-4D2E-9BB8-94A3E401E34B}"/>
    <dgm:cxn modelId="{5C502C12-3661-4BDC-9A1B-0687F71F2DE8}" srcId="{9B5AF77D-4BC0-429C-86B5-770DBF8DECF5}" destId="{3218582D-B834-4689-AF48-9134A99724EF}" srcOrd="0" destOrd="0" parTransId="{B70B6FD0-AAA9-40C1-960F-262C09F8BBEC}" sibTransId="{D034DCD3-58B3-4062-89A5-99D87254E47D}"/>
    <dgm:cxn modelId="{34C26312-D9CC-49C2-B811-A8D79C999FCA}" type="presOf" srcId="{E801703C-3871-42AE-AC1D-9A4087458143}" destId="{87185F6F-B951-4273-9CA0-75D829E05093}" srcOrd="0" destOrd="0" presId="urn:microsoft.com/office/officeart/2005/8/layout/architecture"/>
    <dgm:cxn modelId="{77D82523-8219-4AAB-B146-507211F9AFC7}" srcId="{3218582D-B834-4689-AF48-9134A99724EF}" destId="{418858AF-476F-4FE2-925E-155882C3DB72}" srcOrd="0" destOrd="0" parTransId="{2C3EB222-8B48-44A6-A984-4A49B88745B4}" sibTransId="{0EA7670B-62F1-4979-AB5E-CC18CDFAF5BF}"/>
    <dgm:cxn modelId="{684D5371-F3DA-450D-A957-957595D060C6}" srcId="{55DBC010-F4ED-44EA-AF9F-C6F3A96058F0}" destId="{0ECA62FB-80CB-41A7-BCBE-BAC4C666BAE7}" srcOrd="0" destOrd="0" parTransId="{783E1CCA-DFF0-4C8A-9A66-4B4D8A4DF2E8}" sibTransId="{66D872FA-EE17-4C4F-9D9A-94E481FA30DB}"/>
    <dgm:cxn modelId="{88B17976-149E-4576-A32D-F3DAC6FA99B4}" srcId="{418858AF-476F-4FE2-925E-155882C3DB72}" destId="{7E3FB2BA-BA12-4C42-8445-B15D1DF122B8}" srcOrd="0" destOrd="0" parTransId="{914D5B41-4161-4BB2-A60D-9D0D65A4DB15}" sibTransId="{777810F5-6BC6-44AC-A553-8E94AAB4DB3F}"/>
    <dgm:cxn modelId="{04BB267C-F4D7-4A1F-947E-4E27AEE4297C}" srcId="{7E3FB2BA-BA12-4C42-8445-B15D1DF122B8}" destId="{55DBC010-F4ED-44EA-AF9F-C6F3A96058F0}" srcOrd="0" destOrd="0" parTransId="{A4F74FBD-78AB-4C7C-B791-D8F0E05CB226}" sibTransId="{7514BECC-F6A1-4FDF-B226-7F35A3368641}"/>
    <dgm:cxn modelId="{B085B183-E7DF-44EF-94E5-304598E67706}" type="presOf" srcId="{3218582D-B834-4689-AF48-9134A99724EF}" destId="{BC3F7BEF-BD97-43FF-88D2-12C883D9FA93}" srcOrd="0" destOrd="0" presId="urn:microsoft.com/office/officeart/2005/8/layout/architecture"/>
    <dgm:cxn modelId="{7A512B9B-EBAE-4F51-AE34-0133D17455A4}" srcId="{55DBC010-F4ED-44EA-AF9F-C6F3A96058F0}" destId="{E801703C-3871-42AE-AC1D-9A4087458143}" srcOrd="2" destOrd="0" parTransId="{D0BA437F-C7F8-42EE-9220-853F12F97137}" sibTransId="{0B49841D-AD9C-4573-B1F8-C9E9204AA593}"/>
    <dgm:cxn modelId="{F11DB3B9-5F50-4A55-936B-95159B5D9C76}" type="presOf" srcId="{418858AF-476F-4FE2-925E-155882C3DB72}" destId="{AD4C334A-D6DE-4312-8B2A-6F5484D4D5E3}" srcOrd="0" destOrd="0" presId="urn:microsoft.com/office/officeart/2005/8/layout/architecture"/>
    <dgm:cxn modelId="{02AD9BD8-9ECC-4081-9BD2-B8F386FD23A0}" type="presOf" srcId="{D4A221E8-0D9D-4D82-A42C-F85200F14322}" destId="{C03004D6-D614-4B42-91E0-3ADE799FD2BC}" srcOrd="0" destOrd="0" presId="urn:microsoft.com/office/officeart/2005/8/layout/architecture"/>
    <dgm:cxn modelId="{3EA476E2-5946-42B9-8430-391A08093FFD}" type="presOf" srcId="{0ECA62FB-80CB-41A7-BCBE-BAC4C666BAE7}" destId="{F4F1AC49-BAA7-4658-B690-08BA4629DDF5}" srcOrd="0" destOrd="0" presId="urn:microsoft.com/office/officeart/2005/8/layout/architecture"/>
    <dgm:cxn modelId="{AE8FEFE3-7BED-4F0D-B92D-265BB54F779C}" type="presOf" srcId="{7E3FB2BA-BA12-4C42-8445-B15D1DF122B8}" destId="{3D2D7475-708A-46FD-B941-87177EB3730A}" srcOrd="0" destOrd="0" presId="urn:microsoft.com/office/officeart/2005/8/layout/architecture"/>
    <dgm:cxn modelId="{9FAABFEC-9515-439C-AB4A-817532914259}" type="presParOf" srcId="{6EF1C961-0821-4E09-894A-6051D37592AA}" destId="{C574BF1E-8189-4C74-8360-A0B62CE6B639}" srcOrd="0" destOrd="0" presId="urn:microsoft.com/office/officeart/2005/8/layout/architecture"/>
    <dgm:cxn modelId="{5B2E3B17-E862-4981-A1E1-FBC31B9A5241}" type="presParOf" srcId="{C574BF1E-8189-4C74-8360-A0B62CE6B639}" destId="{BC3F7BEF-BD97-43FF-88D2-12C883D9FA93}" srcOrd="0" destOrd="0" presId="urn:microsoft.com/office/officeart/2005/8/layout/architecture"/>
    <dgm:cxn modelId="{A1BD526B-8A11-454B-92EC-F5DD1883C0E3}" type="presParOf" srcId="{C574BF1E-8189-4C74-8360-A0B62CE6B639}" destId="{2700DEA4-B127-4026-B9A7-6D40BCF538A1}" srcOrd="1" destOrd="0" presId="urn:microsoft.com/office/officeart/2005/8/layout/architecture"/>
    <dgm:cxn modelId="{F4B0AFBA-2593-49D7-82B9-05C48038123A}" type="presParOf" srcId="{C574BF1E-8189-4C74-8360-A0B62CE6B639}" destId="{25BE4089-4659-46DD-90F0-86939C4BAF70}" srcOrd="2" destOrd="0" presId="urn:microsoft.com/office/officeart/2005/8/layout/architecture"/>
    <dgm:cxn modelId="{E3E80CC9-5D8A-490A-A70E-81B244BA96F8}" type="presParOf" srcId="{25BE4089-4659-46DD-90F0-86939C4BAF70}" destId="{EF1EE3A2-2B3B-4F7B-BB0F-2E50DED1A3AD}" srcOrd="0" destOrd="0" presId="urn:microsoft.com/office/officeart/2005/8/layout/architecture"/>
    <dgm:cxn modelId="{BAF16972-E4D2-4798-B9F4-59948C884061}" type="presParOf" srcId="{EF1EE3A2-2B3B-4F7B-BB0F-2E50DED1A3AD}" destId="{AD4C334A-D6DE-4312-8B2A-6F5484D4D5E3}" srcOrd="0" destOrd="0" presId="urn:microsoft.com/office/officeart/2005/8/layout/architecture"/>
    <dgm:cxn modelId="{12557CE1-BE39-4E40-9F4F-22AA25D091EC}" type="presParOf" srcId="{EF1EE3A2-2B3B-4F7B-BB0F-2E50DED1A3AD}" destId="{FEA0890C-5751-49EF-91B4-E7E836AE6026}" srcOrd="1" destOrd="0" presId="urn:microsoft.com/office/officeart/2005/8/layout/architecture"/>
    <dgm:cxn modelId="{7FBA7032-30D2-4485-9769-3FAAA8DAE515}" type="presParOf" srcId="{EF1EE3A2-2B3B-4F7B-BB0F-2E50DED1A3AD}" destId="{E554F50D-4610-4296-A015-71E3A0EFF981}" srcOrd="2" destOrd="0" presId="urn:microsoft.com/office/officeart/2005/8/layout/architecture"/>
    <dgm:cxn modelId="{A86A0973-22DA-464E-99FE-35842F4AD9A7}" type="presParOf" srcId="{E554F50D-4610-4296-A015-71E3A0EFF981}" destId="{5AD6C590-C7BF-43F0-9148-56849D413EE6}" srcOrd="0" destOrd="0" presId="urn:microsoft.com/office/officeart/2005/8/layout/architecture"/>
    <dgm:cxn modelId="{0BCBADED-91D7-4093-AF35-337924421C7C}" type="presParOf" srcId="{5AD6C590-C7BF-43F0-9148-56849D413EE6}" destId="{3D2D7475-708A-46FD-B941-87177EB3730A}" srcOrd="0" destOrd="0" presId="urn:microsoft.com/office/officeart/2005/8/layout/architecture"/>
    <dgm:cxn modelId="{FF1D2106-59DA-4BD4-A59F-331E6A15C53E}" type="presParOf" srcId="{5AD6C590-C7BF-43F0-9148-56849D413EE6}" destId="{DFD7A9EF-818B-4FC5-B67F-21B29BB7CCB0}" srcOrd="1" destOrd="0" presId="urn:microsoft.com/office/officeart/2005/8/layout/architecture"/>
    <dgm:cxn modelId="{720BFFB0-FC9C-4624-9300-07D5BA505574}" type="presParOf" srcId="{5AD6C590-C7BF-43F0-9148-56849D413EE6}" destId="{DF6FCFF6-1940-4EC1-A6F2-CFEA6CEC3408}" srcOrd="2" destOrd="0" presId="urn:microsoft.com/office/officeart/2005/8/layout/architecture"/>
    <dgm:cxn modelId="{51E57559-5078-4082-8615-CBEC26CCD30A}" type="presParOf" srcId="{DF6FCFF6-1940-4EC1-A6F2-CFEA6CEC3408}" destId="{9C2BC969-DEBD-44F0-91E1-797AD53C3B0B}" srcOrd="0" destOrd="0" presId="urn:microsoft.com/office/officeart/2005/8/layout/architecture"/>
    <dgm:cxn modelId="{63CFFF9A-6246-42F3-A1ED-3A31E6B45119}" type="presParOf" srcId="{9C2BC969-DEBD-44F0-91E1-797AD53C3B0B}" destId="{1452D46B-07CC-4BB1-836B-DFAE50D484ED}" srcOrd="0" destOrd="0" presId="urn:microsoft.com/office/officeart/2005/8/layout/architecture"/>
    <dgm:cxn modelId="{4713E475-73B5-4C9F-9F8D-B85E95CD9487}" type="presParOf" srcId="{9C2BC969-DEBD-44F0-91E1-797AD53C3B0B}" destId="{523708A8-AE2F-4CA3-98A1-61BB3E76AAB7}" srcOrd="1" destOrd="0" presId="urn:microsoft.com/office/officeart/2005/8/layout/architecture"/>
    <dgm:cxn modelId="{FBFC540A-9A69-4BE9-97FB-D7D50D913EE6}" type="presParOf" srcId="{9C2BC969-DEBD-44F0-91E1-797AD53C3B0B}" destId="{591E1E2C-222C-4AC8-BA66-C8605FE3059A}" srcOrd="2" destOrd="0" presId="urn:microsoft.com/office/officeart/2005/8/layout/architecture"/>
    <dgm:cxn modelId="{94BD523B-B647-437B-B0CB-CD84E1AC2C5B}" type="presParOf" srcId="{591E1E2C-222C-4AC8-BA66-C8605FE3059A}" destId="{27A0632F-4EBC-4E81-A4E3-C4B4BC6641EA}" srcOrd="0" destOrd="0" presId="urn:microsoft.com/office/officeart/2005/8/layout/architecture"/>
    <dgm:cxn modelId="{E6025D1E-C526-4C38-B0DC-B57C44A307E5}" type="presParOf" srcId="{27A0632F-4EBC-4E81-A4E3-C4B4BC6641EA}" destId="{F4F1AC49-BAA7-4658-B690-08BA4629DDF5}" srcOrd="0" destOrd="0" presId="urn:microsoft.com/office/officeart/2005/8/layout/architecture"/>
    <dgm:cxn modelId="{923C257C-DC4F-4021-A7E4-224EA5F812F7}" type="presParOf" srcId="{27A0632F-4EBC-4E81-A4E3-C4B4BC6641EA}" destId="{B5976C44-D6C9-441E-9285-4805D1D00A8D}" srcOrd="1" destOrd="0" presId="urn:microsoft.com/office/officeart/2005/8/layout/architecture"/>
    <dgm:cxn modelId="{874252ED-2F3E-47B1-9A41-D533004C30E9}" type="presParOf" srcId="{591E1E2C-222C-4AC8-BA66-C8605FE3059A}" destId="{D1DF5F54-7279-48D3-A58C-78A4CDFAF03C}" srcOrd="1" destOrd="0" presId="urn:microsoft.com/office/officeart/2005/8/layout/architecture"/>
    <dgm:cxn modelId="{A8F9BFAB-ADB8-477B-AB76-0FD9585EC233}" type="presParOf" srcId="{591E1E2C-222C-4AC8-BA66-C8605FE3059A}" destId="{F04BD92B-3300-40E0-8522-9CBD2D1318A2}" srcOrd="2" destOrd="0" presId="urn:microsoft.com/office/officeart/2005/8/layout/architecture"/>
    <dgm:cxn modelId="{99917B0F-2FF8-4503-92D3-505D62D531FE}" type="presParOf" srcId="{F04BD92B-3300-40E0-8522-9CBD2D1318A2}" destId="{C03004D6-D614-4B42-91E0-3ADE799FD2BC}" srcOrd="0" destOrd="0" presId="urn:microsoft.com/office/officeart/2005/8/layout/architecture"/>
    <dgm:cxn modelId="{1D05D234-105F-49C9-A4C8-7DFC786E927A}" type="presParOf" srcId="{F04BD92B-3300-40E0-8522-9CBD2D1318A2}" destId="{D57F518C-93EB-4034-B7A1-422EAD784159}" srcOrd="1" destOrd="0" presId="urn:microsoft.com/office/officeart/2005/8/layout/architecture"/>
    <dgm:cxn modelId="{D03ECCC8-9994-47FC-AAA9-1AB41424EBE9}" type="presParOf" srcId="{591E1E2C-222C-4AC8-BA66-C8605FE3059A}" destId="{1D695AD0-9483-4C9B-9DFD-9B84E13A8977}" srcOrd="3" destOrd="0" presId="urn:microsoft.com/office/officeart/2005/8/layout/architecture"/>
    <dgm:cxn modelId="{F3347329-0632-401D-AF47-39A2AF1E8F6A}" type="presParOf" srcId="{591E1E2C-222C-4AC8-BA66-C8605FE3059A}" destId="{97BAF49F-7980-4906-91C4-114FB586E245}" srcOrd="4" destOrd="0" presId="urn:microsoft.com/office/officeart/2005/8/layout/architecture"/>
    <dgm:cxn modelId="{63559272-820C-41A0-BF38-45C9C1707C89}" type="presParOf" srcId="{97BAF49F-7980-4906-91C4-114FB586E245}" destId="{87185F6F-B951-4273-9CA0-75D829E05093}" srcOrd="0" destOrd="0" presId="urn:microsoft.com/office/officeart/2005/8/layout/architecture"/>
    <dgm:cxn modelId="{22E51675-30A5-417F-A5C1-CE9840AB4E31}" type="presParOf" srcId="{97BAF49F-7980-4906-91C4-114FB586E245}" destId="{A9F992D6-6D6A-4E90-B306-B86D083A5D0F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5AF77D-4BC0-429C-86B5-770DBF8DECF5}" type="doc">
      <dgm:prSet loTypeId="urn:microsoft.com/office/officeart/2005/8/layout/architecture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18582D-B834-4689-AF48-9134A99724EF}">
      <dgm:prSet phldrT="[Text]"/>
      <dgm:spPr/>
      <dgm:t>
        <a:bodyPr/>
        <a:lstStyle/>
        <a:p>
          <a:r>
            <a:rPr lang="en-US" dirty="0"/>
            <a:t>TCP/IP</a:t>
          </a:r>
        </a:p>
      </dgm:t>
    </dgm:pt>
    <dgm:pt modelId="{B70B6FD0-AAA9-40C1-960F-262C09F8BBEC}" type="parTrans" cxnId="{5C502C12-3661-4BDC-9A1B-0687F71F2DE8}">
      <dgm:prSet/>
      <dgm:spPr/>
      <dgm:t>
        <a:bodyPr/>
        <a:lstStyle/>
        <a:p>
          <a:endParaRPr lang="en-US"/>
        </a:p>
      </dgm:t>
    </dgm:pt>
    <dgm:pt modelId="{D034DCD3-58B3-4062-89A5-99D87254E47D}" type="sibTrans" cxnId="{5C502C12-3661-4BDC-9A1B-0687F71F2DE8}">
      <dgm:prSet/>
      <dgm:spPr/>
      <dgm:t>
        <a:bodyPr/>
        <a:lstStyle/>
        <a:p>
          <a:endParaRPr lang="en-US"/>
        </a:p>
      </dgm:t>
    </dgm:pt>
    <dgm:pt modelId="{418858AF-476F-4FE2-925E-155882C3DB72}">
      <dgm:prSet phldrT="[Text]"/>
      <dgm:spPr/>
      <dgm:t>
        <a:bodyPr/>
        <a:lstStyle/>
        <a:p>
          <a:r>
            <a:rPr lang="en-US" dirty="0"/>
            <a:t>HTTP</a:t>
          </a:r>
        </a:p>
      </dgm:t>
    </dgm:pt>
    <dgm:pt modelId="{2C3EB222-8B48-44A6-A984-4A49B88745B4}" type="parTrans" cxnId="{77D82523-8219-4AAB-B146-507211F9AFC7}">
      <dgm:prSet/>
      <dgm:spPr/>
      <dgm:t>
        <a:bodyPr/>
        <a:lstStyle/>
        <a:p>
          <a:endParaRPr lang="en-US"/>
        </a:p>
      </dgm:t>
    </dgm:pt>
    <dgm:pt modelId="{0EA7670B-62F1-4979-AB5E-CC18CDFAF5BF}" type="sibTrans" cxnId="{77D82523-8219-4AAB-B146-507211F9AFC7}">
      <dgm:prSet/>
      <dgm:spPr/>
      <dgm:t>
        <a:bodyPr/>
        <a:lstStyle/>
        <a:p>
          <a:endParaRPr lang="en-US"/>
        </a:p>
      </dgm:t>
    </dgm:pt>
    <dgm:pt modelId="{6EF1C961-0821-4E09-894A-6051D37592AA}" type="pres">
      <dgm:prSet presAssocID="{9B5AF77D-4BC0-429C-86B5-770DBF8DECF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574BF1E-8189-4C74-8360-A0B62CE6B639}" type="pres">
      <dgm:prSet presAssocID="{3218582D-B834-4689-AF48-9134A99724EF}" presName="vertOne" presStyleCnt="0"/>
      <dgm:spPr/>
    </dgm:pt>
    <dgm:pt modelId="{BC3F7BEF-BD97-43FF-88D2-12C883D9FA93}" type="pres">
      <dgm:prSet presAssocID="{3218582D-B834-4689-AF48-9134A99724EF}" presName="txOne" presStyleLbl="node0" presStyleIdx="0" presStyleCnt="1">
        <dgm:presLayoutVars>
          <dgm:chPref val="3"/>
        </dgm:presLayoutVars>
      </dgm:prSet>
      <dgm:spPr/>
    </dgm:pt>
    <dgm:pt modelId="{2700DEA4-B127-4026-B9A7-6D40BCF538A1}" type="pres">
      <dgm:prSet presAssocID="{3218582D-B834-4689-AF48-9134A99724EF}" presName="parTransOne" presStyleCnt="0"/>
      <dgm:spPr/>
    </dgm:pt>
    <dgm:pt modelId="{25BE4089-4659-46DD-90F0-86939C4BAF70}" type="pres">
      <dgm:prSet presAssocID="{3218582D-B834-4689-AF48-9134A99724EF}" presName="horzOne" presStyleCnt="0"/>
      <dgm:spPr/>
    </dgm:pt>
    <dgm:pt modelId="{EF1EE3A2-2B3B-4F7B-BB0F-2E50DED1A3AD}" type="pres">
      <dgm:prSet presAssocID="{418858AF-476F-4FE2-925E-155882C3DB72}" presName="vertTwo" presStyleCnt="0"/>
      <dgm:spPr/>
    </dgm:pt>
    <dgm:pt modelId="{AD4C334A-D6DE-4312-8B2A-6F5484D4D5E3}" type="pres">
      <dgm:prSet presAssocID="{418858AF-476F-4FE2-925E-155882C3DB72}" presName="txTwo" presStyleLbl="node2" presStyleIdx="0" presStyleCnt="1">
        <dgm:presLayoutVars>
          <dgm:chPref val="3"/>
        </dgm:presLayoutVars>
      </dgm:prSet>
      <dgm:spPr/>
    </dgm:pt>
    <dgm:pt modelId="{E554F50D-4610-4296-A015-71E3A0EFF981}" type="pres">
      <dgm:prSet presAssocID="{418858AF-476F-4FE2-925E-155882C3DB72}" presName="horzTwo" presStyleCnt="0"/>
      <dgm:spPr/>
    </dgm:pt>
  </dgm:ptLst>
  <dgm:cxnLst>
    <dgm:cxn modelId="{00B3D903-3B47-42EE-9C4E-FE0B7DA87A55}" type="presOf" srcId="{9B5AF77D-4BC0-429C-86B5-770DBF8DECF5}" destId="{6EF1C961-0821-4E09-894A-6051D37592AA}" srcOrd="0" destOrd="0" presId="urn:microsoft.com/office/officeart/2005/8/layout/architecture"/>
    <dgm:cxn modelId="{5C502C12-3661-4BDC-9A1B-0687F71F2DE8}" srcId="{9B5AF77D-4BC0-429C-86B5-770DBF8DECF5}" destId="{3218582D-B834-4689-AF48-9134A99724EF}" srcOrd="0" destOrd="0" parTransId="{B70B6FD0-AAA9-40C1-960F-262C09F8BBEC}" sibTransId="{D034DCD3-58B3-4062-89A5-99D87254E47D}"/>
    <dgm:cxn modelId="{77D82523-8219-4AAB-B146-507211F9AFC7}" srcId="{3218582D-B834-4689-AF48-9134A99724EF}" destId="{418858AF-476F-4FE2-925E-155882C3DB72}" srcOrd="0" destOrd="0" parTransId="{2C3EB222-8B48-44A6-A984-4A49B88745B4}" sibTransId="{0EA7670B-62F1-4979-AB5E-CC18CDFAF5BF}"/>
    <dgm:cxn modelId="{B085B183-E7DF-44EF-94E5-304598E67706}" type="presOf" srcId="{3218582D-B834-4689-AF48-9134A99724EF}" destId="{BC3F7BEF-BD97-43FF-88D2-12C883D9FA93}" srcOrd="0" destOrd="0" presId="urn:microsoft.com/office/officeart/2005/8/layout/architecture"/>
    <dgm:cxn modelId="{F11DB3B9-5F50-4A55-936B-95159B5D9C76}" type="presOf" srcId="{418858AF-476F-4FE2-925E-155882C3DB72}" destId="{AD4C334A-D6DE-4312-8B2A-6F5484D4D5E3}" srcOrd="0" destOrd="0" presId="urn:microsoft.com/office/officeart/2005/8/layout/architecture"/>
    <dgm:cxn modelId="{9FAABFEC-9515-439C-AB4A-817532914259}" type="presParOf" srcId="{6EF1C961-0821-4E09-894A-6051D37592AA}" destId="{C574BF1E-8189-4C74-8360-A0B62CE6B639}" srcOrd="0" destOrd="0" presId="urn:microsoft.com/office/officeart/2005/8/layout/architecture"/>
    <dgm:cxn modelId="{5B2E3B17-E862-4981-A1E1-FBC31B9A5241}" type="presParOf" srcId="{C574BF1E-8189-4C74-8360-A0B62CE6B639}" destId="{BC3F7BEF-BD97-43FF-88D2-12C883D9FA93}" srcOrd="0" destOrd="0" presId="urn:microsoft.com/office/officeart/2005/8/layout/architecture"/>
    <dgm:cxn modelId="{A1BD526B-8A11-454B-92EC-F5DD1883C0E3}" type="presParOf" srcId="{C574BF1E-8189-4C74-8360-A0B62CE6B639}" destId="{2700DEA4-B127-4026-B9A7-6D40BCF538A1}" srcOrd="1" destOrd="0" presId="urn:microsoft.com/office/officeart/2005/8/layout/architecture"/>
    <dgm:cxn modelId="{F4B0AFBA-2593-49D7-82B9-05C48038123A}" type="presParOf" srcId="{C574BF1E-8189-4C74-8360-A0B62CE6B639}" destId="{25BE4089-4659-46DD-90F0-86939C4BAF70}" srcOrd="2" destOrd="0" presId="urn:microsoft.com/office/officeart/2005/8/layout/architecture"/>
    <dgm:cxn modelId="{E3E80CC9-5D8A-490A-A70E-81B244BA96F8}" type="presParOf" srcId="{25BE4089-4659-46DD-90F0-86939C4BAF70}" destId="{EF1EE3A2-2B3B-4F7B-BB0F-2E50DED1A3AD}" srcOrd="0" destOrd="0" presId="urn:microsoft.com/office/officeart/2005/8/layout/architecture"/>
    <dgm:cxn modelId="{BAF16972-E4D2-4798-B9F4-59948C884061}" type="presParOf" srcId="{EF1EE3A2-2B3B-4F7B-BB0F-2E50DED1A3AD}" destId="{AD4C334A-D6DE-4312-8B2A-6F5484D4D5E3}" srcOrd="0" destOrd="0" presId="urn:microsoft.com/office/officeart/2005/8/layout/architecture"/>
    <dgm:cxn modelId="{7FBA7032-30D2-4485-9769-3FAAA8DAE515}" type="presParOf" srcId="{EF1EE3A2-2B3B-4F7B-BB0F-2E50DED1A3AD}" destId="{E554F50D-4610-4296-A015-71E3A0EFF981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9FE91A-26AF-45A1-A514-0CA7C439F161}">
      <dsp:nvSpPr>
        <dsp:cNvPr id="0" name=""/>
        <dsp:cNvSpPr/>
      </dsp:nvSpPr>
      <dsp:spPr>
        <a:xfrm>
          <a:off x="1219639" y="1340856"/>
          <a:ext cx="1553138" cy="7765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RPC</a:t>
          </a:r>
        </a:p>
      </dsp:txBody>
      <dsp:txXfrm>
        <a:off x="1242384" y="1363601"/>
        <a:ext cx="1507648" cy="731079"/>
      </dsp:txXfrm>
    </dsp:sp>
    <dsp:sp modelId="{B97EC070-65FB-4074-AB1F-25DA9A5EB827}">
      <dsp:nvSpPr>
        <dsp:cNvPr id="0" name=""/>
        <dsp:cNvSpPr/>
      </dsp:nvSpPr>
      <dsp:spPr>
        <a:xfrm rot="17692822">
          <a:off x="2345090" y="1043288"/>
          <a:ext cx="147663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476630" y="1606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6490" y="1022434"/>
        <a:ext cx="73831" cy="73831"/>
      </dsp:txXfrm>
    </dsp:sp>
    <dsp:sp modelId="{0E8AFFA2-582D-4AD7-95E6-817ACEE77542}">
      <dsp:nvSpPr>
        <dsp:cNvPr id="0" name=""/>
        <dsp:cNvSpPr/>
      </dsp:nvSpPr>
      <dsp:spPr>
        <a:xfrm>
          <a:off x="3394033" y="1274"/>
          <a:ext cx="1553138" cy="7765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CORBA</a:t>
          </a:r>
        </a:p>
      </dsp:txBody>
      <dsp:txXfrm>
        <a:off x="3416778" y="24019"/>
        <a:ext cx="1507648" cy="731079"/>
      </dsp:txXfrm>
    </dsp:sp>
    <dsp:sp modelId="{4F968E29-CFBE-45B3-95CB-AC352B491452}">
      <dsp:nvSpPr>
        <dsp:cNvPr id="0" name=""/>
        <dsp:cNvSpPr/>
      </dsp:nvSpPr>
      <dsp:spPr>
        <a:xfrm rot="19457599">
          <a:off x="2700866" y="1489815"/>
          <a:ext cx="76507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65078" y="1606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64278" y="1486750"/>
        <a:ext cx="38253" cy="38253"/>
      </dsp:txXfrm>
    </dsp:sp>
    <dsp:sp modelId="{2E642291-CD21-46A7-9A99-A052F7A82CC0}">
      <dsp:nvSpPr>
        <dsp:cNvPr id="0" name=""/>
        <dsp:cNvSpPr/>
      </dsp:nvSpPr>
      <dsp:spPr>
        <a:xfrm>
          <a:off x="3394033" y="894329"/>
          <a:ext cx="1553138" cy="7765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RMI</a:t>
          </a:r>
        </a:p>
      </dsp:txBody>
      <dsp:txXfrm>
        <a:off x="3416778" y="917074"/>
        <a:ext cx="1507648" cy="731079"/>
      </dsp:txXfrm>
    </dsp:sp>
    <dsp:sp modelId="{A0B9808E-770E-4B6D-B656-CFAC42A6CC93}">
      <dsp:nvSpPr>
        <dsp:cNvPr id="0" name=""/>
        <dsp:cNvSpPr/>
      </dsp:nvSpPr>
      <dsp:spPr>
        <a:xfrm rot="2142401">
          <a:off x="2700866" y="1936343"/>
          <a:ext cx="76507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65078" y="1606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64278" y="1933278"/>
        <a:ext cx="38253" cy="38253"/>
      </dsp:txXfrm>
    </dsp:sp>
    <dsp:sp modelId="{36AF4E63-9DBA-49D3-93BC-0BCE4C5B1C8E}">
      <dsp:nvSpPr>
        <dsp:cNvPr id="0" name=""/>
        <dsp:cNvSpPr/>
      </dsp:nvSpPr>
      <dsp:spPr>
        <a:xfrm>
          <a:off x="3394033" y="1787384"/>
          <a:ext cx="1553138" cy="7765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Remoting</a:t>
          </a:r>
        </a:p>
      </dsp:txBody>
      <dsp:txXfrm>
        <a:off x="3416778" y="1810129"/>
        <a:ext cx="1507648" cy="731079"/>
      </dsp:txXfrm>
    </dsp:sp>
    <dsp:sp modelId="{7F3607EF-0535-4B24-A6AE-AE1AD22BE7B1}">
      <dsp:nvSpPr>
        <dsp:cNvPr id="0" name=""/>
        <dsp:cNvSpPr/>
      </dsp:nvSpPr>
      <dsp:spPr>
        <a:xfrm rot="3907178">
          <a:off x="2345090" y="2382870"/>
          <a:ext cx="147663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476630" y="1606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6490" y="2362016"/>
        <a:ext cx="73831" cy="73831"/>
      </dsp:txXfrm>
    </dsp:sp>
    <dsp:sp modelId="{745FB123-BBAB-48FF-B952-BAA871DE101B}">
      <dsp:nvSpPr>
        <dsp:cNvPr id="0" name=""/>
        <dsp:cNvSpPr/>
      </dsp:nvSpPr>
      <dsp:spPr>
        <a:xfrm>
          <a:off x="3394033" y="2680439"/>
          <a:ext cx="1553138" cy="7765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Web Services</a:t>
          </a:r>
        </a:p>
      </dsp:txBody>
      <dsp:txXfrm>
        <a:off x="3416778" y="2703184"/>
        <a:ext cx="1507648" cy="731079"/>
      </dsp:txXfrm>
    </dsp:sp>
    <dsp:sp modelId="{C6042A7C-99F7-43F6-8321-48A63F9E11FA}">
      <dsp:nvSpPr>
        <dsp:cNvPr id="0" name=""/>
        <dsp:cNvSpPr/>
      </dsp:nvSpPr>
      <dsp:spPr>
        <a:xfrm>
          <a:off x="4947172" y="3052661"/>
          <a:ext cx="62125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21255" y="1606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42268" y="3053192"/>
        <a:ext cx="31062" cy="31062"/>
      </dsp:txXfrm>
    </dsp:sp>
    <dsp:sp modelId="{56B1A5A3-6399-4B7B-A6CF-EEE89C34B440}">
      <dsp:nvSpPr>
        <dsp:cNvPr id="0" name=""/>
        <dsp:cNvSpPr/>
      </dsp:nvSpPr>
      <dsp:spPr>
        <a:xfrm>
          <a:off x="5568427" y="2680439"/>
          <a:ext cx="1553138" cy="7765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Restful API</a:t>
          </a:r>
        </a:p>
      </dsp:txBody>
      <dsp:txXfrm>
        <a:off x="5591172" y="2703184"/>
        <a:ext cx="1507648" cy="731079"/>
      </dsp:txXfrm>
    </dsp:sp>
    <dsp:sp modelId="{177F3E35-FEE2-4217-879E-E91DF4D6CF89}">
      <dsp:nvSpPr>
        <dsp:cNvPr id="0" name=""/>
        <dsp:cNvSpPr/>
      </dsp:nvSpPr>
      <dsp:spPr>
        <a:xfrm rot="18289469">
          <a:off x="6888249" y="2606134"/>
          <a:ext cx="108789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87890" y="160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404996" y="2594999"/>
        <a:ext cx="54394" cy="54394"/>
      </dsp:txXfrm>
    </dsp:sp>
    <dsp:sp modelId="{888A5667-D6C3-44ED-8B5A-D218F143669D}">
      <dsp:nvSpPr>
        <dsp:cNvPr id="0" name=""/>
        <dsp:cNvSpPr/>
      </dsp:nvSpPr>
      <dsp:spPr>
        <a:xfrm>
          <a:off x="7742821" y="1787384"/>
          <a:ext cx="1553138" cy="7765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Fast API</a:t>
          </a:r>
        </a:p>
      </dsp:txBody>
      <dsp:txXfrm>
        <a:off x="7765566" y="1810129"/>
        <a:ext cx="1507648" cy="731079"/>
      </dsp:txXfrm>
    </dsp:sp>
    <dsp:sp modelId="{8A441CDB-0AC1-4CF4-B56D-B4273CF3C4A6}">
      <dsp:nvSpPr>
        <dsp:cNvPr id="0" name=""/>
        <dsp:cNvSpPr/>
      </dsp:nvSpPr>
      <dsp:spPr>
        <a:xfrm>
          <a:off x="7121566" y="3052661"/>
          <a:ext cx="62125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21255" y="160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416662" y="3053192"/>
        <a:ext cx="31062" cy="31062"/>
      </dsp:txXfrm>
    </dsp:sp>
    <dsp:sp modelId="{739181EC-15B3-4519-9467-34729D5C9FFB}">
      <dsp:nvSpPr>
        <dsp:cNvPr id="0" name=""/>
        <dsp:cNvSpPr/>
      </dsp:nvSpPr>
      <dsp:spPr>
        <a:xfrm>
          <a:off x="7742821" y="2680439"/>
          <a:ext cx="1553138" cy="7765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SpringBoot</a:t>
          </a:r>
          <a:endParaRPr lang="en-US" sz="2500" kern="1200" dirty="0"/>
        </a:p>
      </dsp:txBody>
      <dsp:txXfrm>
        <a:off x="7765566" y="2703184"/>
        <a:ext cx="1507648" cy="731079"/>
      </dsp:txXfrm>
    </dsp:sp>
    <dsp:sp modelId="{0D27FBF4-6C16-4C02-A1AB-7A27108E9CA6}">
      <dsp:nvSpPr>
        <dsp:cNvPr id="0" name=""/>
        <dsp:cNvSpPr/>
      </dsp:nvSpPr>
      <dsp:spPr>
        <a:xfrm rot="3310531">
          <a:off x="6888249" y="3499189"/>
          <a:ext cx="108789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87890" y="160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404996" y="3488053"/>
        <a:ext cx="54394" cy="54394"/>
      </dsp:txXfrm>
    </dsp:sp>
    <dsp:sp modelId="{4B2F0403-6E6D-4ADF-BA02-2F622B82D378}">
      <dsp:nvSpPr>
        <dsp:cNvPr id="0" name=""/>
        <dsp:cNvSpPr/>
      </dsp:nvSpPr>
      <dsp:spPr>
        <a:xfrm>
          <a:off x="7742821" y="3573493"/>
          <a:ext cx="1553138" cy="7765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WebAPI</a:t>
          </a:r>
          <a:endParaRPr lang="en-US" sz="2500" kern="1200" dirty="0"/>
        </a:p>
      </dsp:txBody>
      <dsp:txXfrm>
        <a:off x="7765566" y="3596238"/>
        <a:ext cx="1507648" cy="7310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F7BEF-BD97-43FF-88D2-12C883D9FA93}">
      <dsp:nvSpPr>
        <dsp:cNvPr id="0" name=""/>
        <dsp:cNvSpPr/>
      </dsp:nvSpPr>
      <dsp:spPr>
        <a:xfrm>
          <a:off x="857" y="2800517"/>
          <a:ext cx="4782409" cy="6495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TCP/IP</a:t>
          </a:r>
        </a:p>
      </dsp:txBody>
      <dsp:txXfrm>
        <a:off x="19881" y="2819541"/>
        <a:ext cx="4744361" cy="611487"/>
      </dsp:txXfrm>
    </dsp:sp>
    <dsp:sp modelId="{AD4C334A-D6DE-4312-8B2A-6F5484D4D5E3}">
      <dsp:nvSpPr>
        <dsp:cNvPr id="0" name=""/>
        <dsp:cNvSpPr/>
      </dsp:nvSpPr>
      <dsp:spPr>
        <a:xfrm>
          <a:off x="857" y="2100552"/>
          <a:ext cx="4782409" cy="6495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HTTP</a:t>
          </a:r>
        </a:p>
      </dsp:txBody>
      <dsp:txXfrm>
        <a:off x="19881" y="2119576"/>
        <a:ext cx="4744361" cy="611487"/>
      </dsp:txXfrm>
    </dsp:sp>
    <dsp:sp modelId="{3D2D7475-708A-46FD-B941-87177EB3730A}">
      <dsp:nvSpPr>
        <dsp:cNvPr id="0" name=""/>
        <dsp:cNvSpPr/>
      </dsp:nvSpPr>
      <dsp:spPr>
        <a:xfrm>
          <a:off x="857" y="1400587"/>
          <a:ext cx="4782409" cy="6495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XML</a:t>
          </a:r>
        </a:p>
      </dsp:txBody>
      <dsp:txXfrm>
        <a:off x="19881" y="1419611"/>
        <a:ext cx="4744361" cy="611487"/>
      </dsp:txXfrm>
    </dsp:sp>
    <dsp:sp modelId="{1452D46B-07CC-4BB1-836B-DFAE50D484ED}">
      <dsp:nvSpPr>
        <dsp:cNvPr id="0" name=""/>
        <dsp:cNvSpPr/>
      </dsp:nvSpPr>
      <dsp:spPr>
        <a:xfrm>
          <a:off x="857" y="700622"/>
          <a:ext cx="4782409" cy="6495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SOAP</a:t>
          </a:r>
        </a:p>
      </dsp:txBody>
      <dsp:txXfrm>
        <a:off x="19881" y="719646"/>
        <a:ext cx="4744361" cy="611487"/>
      </dsp:txXfrm>
    </dsp:sp>
    <dsp:sp modelId="{F4F1AC49-BAA7-4658-B690-08BA4629DDF5}">
      <dsp:nvSpPr>
        <dsp:cNvPr id="0" name=""/>
        <dsp:cNvSpPr/>
      </dsp:nvSpPr>
      <dsp:spPr>
        <a:xfrm>
          <a:off x="857" y="657"/>
          <a:ext cx="1572126" cy="6495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UDDI</a:t>
          </a:r>
        </a:p>
      </dsp:txBody>
      <dsp:txXfrm>
        <a:off x="19881" y="19681"/>
        <a:ext cx="1534078" cy="611487"/>
      </dsp:txXfrm>
    </dsp:sp>
    <dsp:sp modelId="{C03004D6-D614-4B42-91E0-3ADE799FD2BC}">
      <dsp:nvSpPr>
        <dsp:cNvPr id="0" name=""/>
        <dsp:cNvSpPr/>
      </dsp:nvSpPr>
      <dsp:spPr>
        <a:xfrm>
          <a:off x="1605998" y="657"/>
          <a:ext cx="1572126" cy="6495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DISCO</a:t>
          </a:r>
        </a:p>
      </dsp:txBody>
      <dsp:txXfrm>
        <a:off x="1625022" y="19681"/>
        <a:ext cx="1534078" cy="611487"/>
      </dsp:txXfrm>
    </dsp:sp>
    <dsp:sp modelId="{87185F6F-B951-4273-9CA0-75D829E05093}">
      <dsp:nvSpPr>
        <dsp:cNvPr id="0" name=""/>
        <dsp:cNvSpPr/>
      </dsp:nvSpPr>
      <dsp:spPr>
        <a:xfrm>
          <a:off x="3211140" y="657"/>
          <a:ext cx="1572126" cy="6495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WSDL</a:t>
          </a:r>
        </a:p>
      </dsp:txBody>
      <dsp:txXfrm>
        <a:off x="3230164" y="19681"/>
        <a:ext cx="1534078" cy="6114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F7BEF-BD97-43FF-88D2-12C883D9FA93}">
      <dsp:nvSpPr>
        <dsp:cNvPr id="0" name=""/>
        <dsp:cNvSpPr/>
      </dsp:nvSpPr>
      <dsp:spPr>
        <a:xfrm>
          <a:off x="2335" y="771669"/>
          <a:ext cx="4779452" cy="6487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TCP/IP</a:t>
          </a:r>
        </a:p>
      </dsp:txBody>
      <dsp:txXfrm>
        <a:off x="21337" y="790671"/>
        <a:ext cx="4741448" cy="610755"/>
      </dsp:txXfrm>
    </dsp:sp>
    <dsp:sp modelId="{AD4C334A-D6DE-4312-8B2A-6F5484D4D5E3}">
      <dsp:nvSpPr>
        <dsp:cNvPr id="0" name=""/>
        <dsp:cNvSpPr/>
      </dsp:nvSpPr>
      <dsp:spPr>
        <a:xfrm>
          <a:off x="2335" y="597"/>
          <a:ext cx="4779452" cy="6487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HTTP</a:t>
          </a:r>
        </a:p>
      </dsp:txBody>
      <dsp:txXfrm>
        <a:off x="21337" y="19599"/>
        <a:ext cx="4741448" cy="6107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06DFC-EA16-4BB0-99CD-1638D3B824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23D4C8-979B-47AB-A90C-0A01018747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3D321-CC5E-417B-8D5A-B44E47008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B4B5E-310F-471D-9878-E976193D7EB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647A0-A448-42E4-8CBB-1AF91F65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63E7F-DB95-42A8-85E7-41CDA2073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7360-BFF7-48E8-9A49-E9AEAE28B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52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983DD-3294-4186-A20C-5F2888A6A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14B0B3-8391-4EDD-99DE-CA23439AB5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E6DDB-A3DD-4FF5-9ECA-88D663FD2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B4B5E-310F-471D-9878-E976193D7EB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42AFC-D9A0-4DBB-B950-638A6C1F8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9079C6-BA42-4673-9BB9-4C7507198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7360-BFF7-48E8-9A49-E9AEAE28B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34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3C4D86-047E-447A-9A7B-BFF818FEFA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BE409C-B8D6-4673-96D6-569718597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98D3C-521B-4123-92C3-9DE19C77C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B4B5E-310F-471D-9878-E976193D7EB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2543C-71D5-4D57-9262-45BEDD3CA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2260F-F881-4D22-8EF9-9A8F506B5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7360-BFF7-48E8-9A49-E9AEAE28B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38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187BF-B733-4447-9A34-3BEF9ABDE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58BA3-809F-4557-9A39-C315FE6D4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1963E-1BD2-40EF-A0A4-4A0F6DAFA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B4B5E-310F-471D-9878-E976193D7EB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2D0CD-BF07-467A-BC3E-9737314C0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FA343-F637-444C-B988-9E2425E36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7360-BFF7-48E8-9A49-E9AEAE28B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3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67D44-AA04-44F6-8501-C5A2D36DC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C6281-A9B1-4A93-B44C-2E61E652A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374DC-D157-43C3-AD41-B1A22A846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B4B5E-310F-471D-9878-E976193D7EB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A2168-A78C-4516-B2E8-A97E1656D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9A9CC-1C47-4AEC-AEE3-FC940C915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7360-BFF7-48E8-9A49-E9AEAE28B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913B3-22DE-4E4A-AD0C-E7B72B432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A42BB-0812-4940-AC28-4B67327E3E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EE2617-136F-4D08-B7DA-5244A274B3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76919C-93A9-481B-B7F6-D11BCAFB9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B4B5E-310F-471D-9878-E976193D7EB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2A5B14-2F67-43F8-8914-A39161289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3292E3-D1F0-4D53-BB33-2B2A3A15B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7360-BFF7-48E8-9A49-E9AEAE28B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3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C266-71C2-43C6-AB69-06F6025BA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D8BD4-C064-478A-BD6B-5F905FA64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D6756-F296-4DC7-AA3F-79E7F4B24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142FB1-3992-4DE1-A231-117E1FBF91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028EED-F9C4-40A4-AC6C-613D95FAF1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F869E2-4923-42FE-86A1-FB8319E9C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B4B5E-310F-471D-9878-E976193D7EB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B818C7-6EF7-4A54-B299-1B196BE4B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51782B-E70C-4A4F-A30E-6B77BC3D7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7360-BFF7-48E8-9A49-E9AEAE28B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06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0BD9C-5E5D-40B8-B867-2DC774CB1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45C0C3-30B7-4C93-9A6B-61B0B4FBD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B4B5E-310F-471D-9878-E976193D7EB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39BD57-DBF0-4C32-BD8D-202F78A00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942C8D-19FE-4905-92A2-1739B29CE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7360-BFF7-48E8-9A49-E9AEAE28B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7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EE9D36-4E7D-4A0D-8204-218AFEF55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B4B5E-310F-471D-9878-E976193D7EB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81881E-A1BA-4E60-B270-FF9D6DCFF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11B0B-A12F-40FC-A323-906381265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7360-BFF7-48E8-9A49-E9AEAE28B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72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F7F85-58D9-409D-8332-C4CF132B3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F08C8-D97D-401D-B496-B6045FE5B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E26C00-4BBA-46DF-851F-0B132E2A4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828974-6BD2-47DA-AEE3-2522C471C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B4B5E-310F-471D-9878-E976193D7EB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3073D-FDBA-4E7F-8EC7-32C06FEE8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128724-213F-4FE0-84F7-BF8CEA4C6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7360-BFF7-48E8-9A49-E9AEAE28B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E99B4-1E10-4754-9A20-E7B6014B2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A8EC7C-85E2-4BB0-AFFD-5D68858CED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F1EFC-65CF-47DF-9A13-076F724C0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A49D22-CC51-4D22-9069-48DA266A4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B4B5E-310F-471D-9878-E976193D7EB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88CFD-4E8D-402B-8907-FB2ACF226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8F1F9-21CF-4C5E-93CE-352EFB176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7360-BFF7-48E8-9A49-E9AEAE28B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533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F42761-5442-4232-AB77-34DADF11C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15D2A7-0548-47CF-87BD-DC7CF94A9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26718-D7CE-4B99-977E-7E91D87AE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B4B5E-310F-471D-9878-E976193D7EB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CB8EC-BA4F-4FDD-918C-57FF96D133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B867DB-2E0A-401D-928D-D2A25C51BF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47360-BFF7-48E8-9A49-E9AEAE28B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153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6A83D-2405-40C5-9727-907D454047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Web API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FF887B-3256-4983-B410-E6386CFA56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7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DBA6F-AB4E-462C-8FDD-2F5208A28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choose WCF?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E79EF-E905-4E3E-BA77-12AC3C2FE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WCF if you use .NET Framework 3.5. Web API does not support .NET 3.5 or below.</a:t>
            </a:r>
          </a:p>
          <a:p>
            <a:r>
              <a:rPr lang="en-US" dirty="0"/>
              <a:t>Choose WCF if your service needs to support multiple protocols such as HTTP, TCP, Named pipe.</a:t>
            </a:r>
          </a:p>
          <a:p>
            <a:r>
              <a:rPr lang="en-US" dirty="0"/>
              <a:t>Choose WCF if you want to build service with WS-* standards like Reliable Messaging, Transactions, Message Security.</a:t>
            </a:r>
          </a:p>
          <a:p>
            <a:r>
              <a:rPr lang="en-US" dirty="0"/>
              <a:t>Choose WCF if you want to use Request-Reply, One Way, and Duplex message exchange patterns.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067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2CEF6-713B-4412-B77F-B56FAC954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choose ASP.NET Web API?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6109D-E26A-4174-B1FF-C608EE95E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Web API if you are using .NET framework 4.0 or above.</a:t>
            </a:r>
          </a:p>
          <a:p>
            <a:r>
              <a:rPr lang="en-US" dirty="0"/>
              <a:t>Choose Web API if you want to build a service that supports only HTTP protocol.</a:t>
            </a:r>
          </a:p>
          <a:p>
            <a:r>
              <a:rPr lang="en-US" dirty="0"/>
              <a:t>Choose Web API to build RESTful HTTP based services.</a:t>
            </a:r>
          </a:p>
          <a:p>
            <a:r>
              <a:rPr lang="en-US" dirty="0"/>
              <a:t>Choose Web API if you are familiar with ASP.NET MVC.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048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35681-05AF-4FEA-B1DE-53AD51CF0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Web API?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20E93-1B76-4E74-86A7-93B2A8561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computer programming, an application programming interface (API) is a set of subroutine definitions, protocols, and tools for building software and applications. – Wiki</a:t>
            </a:r>
          </a:p>
          <a:p>
            <a:r>
              <a:rPr lang="en-US" dirty="0"/>
              <a:t>API is some kind of interface which has a set of functions that allow programmers to access specific features or data of an application, operating system or other services.</a:t>
            </a:r>
          </a:p>
        </p:txBody>
      </p:sp>
    </p:spTree>
    <p:extLst>
      <p:ext uri="{BB962C8B-B14F-4D97-AF65-F5344CB8AC3E}">
        <p14:creationId xmlns:p14="http://schemas.microsoft.com/office/powerpoint/2010/main" val="2290475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8CF63-EDEC-76CA-97D2-46D7C2D5F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Journey of RPC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BE5A9B1-AF88-DB12-AC0E-3D3EF3D63E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39375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6CE0EF42-72BD-7883-F0F7-E20C5885EC57}"/>
              </a:ext>
            </a:extLst>
          </p:cNvPr>
          <p:cNvSpPr/>
          <p:nvPr/>
        </p:nvSpPr>
        <p:spPr>
          <a:xfrm>
            <a:off x="6818489" y="2280356"/>
            <a:ext cx="2156178" cy="688622"/>
          </a:xfrm>
          <a:prstGeom prst="wedgeEllipseCallout">
            <a:avLst>
              <a:gd name="adj1" fmla="val -32875"/>
              <a:gd name="adj2" fmla="val 275615"/>
            </a:avLst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Micro</a:t>
            </a:r>
          </a:p>
          <a:p>
            <a:pPr algn="ctr"/>
            <a:r>
              <a:rPr lang="en-US" dirty="0"/>
              <a:t>Services</a:t>
            </a:r>
          </a:p>
        </p:txBody>
      </p:sp>
    </p:spTree>
    <p:extLst>
      <p:ext uri="{BB962C8B-B14F-4D97-AF65-F5344CB8AC3E}">
        <p14:creationId xmlns:p14="http://schemas.microsoft.com/office/powerpoint/2010/main" val="732428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16004-569D-4445-9FF1-9C8C4E646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Services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605E90C-6C2C-4D52-BD91-6CB7F30473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940059"/>
              </p:ext>
            </p:extLst>
          </p:nvPr>
        </p:nvGraphicFramePr>
        <p:xfrm>
          <a:off x="838200" y="1825625"/>
          <a:ext cx="4784124" cy="3450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2BF4A74F-AE78-48FA-A3A8-131B90F73D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082452"/>
              </p:ext>
            </p:extLst>
          </p:nvPr>
        </p:nvGraphicFramePr>
        <p:xfrm>
          <a:off x="6201032" y="3855307"/>
          <a:ext cx="4784124" cy="1421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B227788-54D9-4B13-9299-26F807F720C2}"/>
              </a:ext>
            </a:extLst>
          </p:cNvPr>
          <p:cNvSpPr txBox="1"/>
          <p:nvPr/>
        </p:nvSpPr>
        <p:spPr>
          <a:xfrm>
            <a:off x="2421924" y="5411272"/>
            <a:ext cx="1325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SOAP-Based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87D3E9-4076-498E-8676-6E6AC28A483C}"/>
              </a:ext>
            </a:extLst>
          </p:cNvPr>
          <p:cNvSpPr txBox="1"/>
          <p:nvPr/>
        </p:nvSpPr>
        <p:spPr>
          <a:xfrm>
            <a:off x="8152428" y="5411272"/>
            <a:ext cx="881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RESTful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9DE5D799-D8B0-422A-AB66-07B5DA222571}"/>
              </a:ext>
            </a:extLst>
          </p:cNvPr>
          <p:cNvSpPr/>
          <p:nvPr/>
        </p:nvSpPr>
        <p:spPr>
          <a:xfrm>
            <a:off x="6610869" y="3095367"/>
            <a:ext cx="790832" cy="271848"/>
          </a:xfrm>
          <a:prstGeom prst="wedgeRectCallout">
            <a:avLst>
              <a:gd name="adj1" fmla="val 96355"/>
              <a:gd name="adj2" fmla="val 235228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GET</a:t>
            </a: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562854E2-F1A2-4DB3-9E10-F2A3E2C17D07}"/>
              </a:ext>
            </a:extLst>
          </p:cNvPr>
          <p:cNvSpPr/>
          <p:nvPr/>
        </p:nvSpPr>
        <p:spPr>
          <a:xfrm>
            <a:off x="7559308" y="3095367"/>
            <a:ext cx="790832" cy="271848"/>
          </a:xfrm>
          <a:prstGeom prst="wedgeRectCallout">
            <a:avLst>
              <a:gd name="adj1" fmla="val -2082"/>
              <a:gd name="adj2" fmla="val 24886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POST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8F5C3188-6EB8-402D-8321-B05F6364447F}"/>
              </a:ext>
            </a:extLst>
          </p:cNvPr>
          <p:cNvSpPr/>
          <p:nvPr/>
        </p:nvSpPr>
        <p:spPr>
          <a:xfrm>
            <a:off x="8507747" y="3095367"/>
            <a:ext cx="790832" cy="271848"/>
          </a:xfrm>
          <a:prstGeom prst="wedgeRectCallout">
            <a:avLst>
              <a:gd name="adj1" fmla="val 7293"/>
              <a:gd name="adj2" fmla="val 244318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PUT</a:t>
            </a:r>
          </a:p>
        </p:txBody>
      </p:sp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id="{B64C9CF3-4001-4E5F-B9FD-69638C504666}"/>
              </a:ext>
            </a:extLst>
          </p:cNvPr>
          <p:cNvSpPr/>
          <p:nvPr/>
        </p:nvSpPr>
        <p:spPr>
          <a:xfrm>
            <a:off x="9494226" y="3076831"/>
            <a:ext cx="885453" cy="290384"/>
          </a:xfrm>
          <a:prstGeom prst="wedgeRectCallout">
            <a:avLst>
              <a:gd name="adj1" fmla="val -83332"/>
              <a:gd name="adj2" fmla="val 24431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</a:t>
            </a:r>
          </a:p>
        </p:txBody>
      </p:sp>
    </p:spTree>
    <p:extLst>
      <p:ext uri="{BB962C8B-B14F-4D97-AF65-F5344CB8AC3E}">
        <p14:creationId xmlns:p14="http://schemas.microsoft.com/office/powerpoint/2010/main" val="2421957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609D3-8FB1-42EB-A94A-78730DE07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CRUD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A5EFD-5806-4C62-889E-9D943FFC0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Simulate the DQL and DML in SQL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32CDCFE-D2F8-4D2A-AA73-A91436879F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65017"/>
              </p:ext>
            </p:extLst>
          </p:nvPr>
        </p:nvGraphicFramePr>
        <p:xfrm>
          <a:off x="932248" y="2585536"/>
          <a:ext cx="8127999" cy="195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81560009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84616638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4994178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HTTP Verb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541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</a:t>
                      </a:r>
                      <a:r>
                        <a:rPr lang="en-US" dirty="0"/>
                        <a:t>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 New Record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452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en-US" dirty="0"/>
                        <a:t>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Read Record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067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lang="en-US" dirty="0"/>
                        <a:t>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 Existing Record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884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en-US" dirty="0"/>
                        <a:t>elete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Delete Existing Record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629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4951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BECD2-B82C-4DCF-B543-B62458814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ASP.NET Web API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6735EE3-8F09-401B-970C-C93321AFEF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2745" y="1692046"/>
            <a:ext cx="9193427" cy="4401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856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770C9-39CF-458A-A68A-ADB151305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ASP.NET Web API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92A08-A856-4828-A05C-B2ADC222F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ASP.NET Web API is an ideal platform for building RESTful services.</a:t>
            </a:r>
          </a:p>
          <a:p>
            <a:r>
              <a:rPr lang="en-US" dirty="0"/>
              <a:t>ASP.NET Web API is built on top of ASP.NET and supports ASP.NET request/response pipeline</a:t>
            </a:r>
          </a:p>
          <a:p>
            <a:r>
              <a:rPr lang="en-US" dirty="0"/>
              <a:t>ASP.NET Web API maps HTTP verbs to method names.</a:t>
            </a:r>
          </a:p>
          <a:p>
            <a:r>
              <a:rPr lang="en-US" dirty="0"/>
              <a:t>ASP.NET Web API supports different formats of response data. Built-in support for JSON, XML, BSON format.</a:t>
            </a:r>
          </a:p>
          <a:p>
            <a:r>
              <a:rPr lang="en-US" dirty="0"/>
              <a:t>ASP.NET Web API can be hosted in IIS, Self-hosted or other web server that supports .NET 4.0+.</a:t>
            </a:r>
          </a:p>
          <a:p>
            <a:r>
              <a:rPr lang="en-US" dirty="0"/>
              <a:t>ASP.NET Web API framework includes new </a:t>
            </a:r>
            <a:r>
              <a:rPr lang="en-US" dirty="0" err="1"/>
              <a:t>HttpClient</a:t>
            </a:r>
            <a:r>
              <a:rPr lang="en-US" dirty="0"/>
              <a:t> to communicate with Web API server. </a:t>
            </a:r>
            <a:r>
              <a:rPr lang="en-US" dirty="0" err="1"/>
              <a:t>HttpClient</a:t>
            </a:r>
            <a:r>
              <a:rPr lang="en-US" dirty="0"/>
              <a:t> can be used in ASP.MVC server side, Windows Form application, Console application or other apps.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114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10563-2DB1-476A-ADF3-B24CF3B05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ASP.NET Web API Versions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D2CC1EC-0A0A-4CD2-8D4D-A9F87CCAED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701852"/>
              </p:ext>
            </p:extLst>
          </p:nvPr>
        </p:nvGraphicFramePr>
        <p:xfrm>
          <a:off x="1235676" y="2570206"/>
          <a:ext cx="8625016" cy="17180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2165">
                  <a:extLst>
                    <a:ext uri="{9D8B030D-6E8A-4147-A177-3AD203B41FA5}">
                      <a16:colId xmlns:a16="http://schemas.microsoft.com/office/drawing/2014/main" val="3014809418"/>
                    </a:ext>
                  </a:extLst>
                </a:gridCol>
                <a:gridCol w="3172092">
                  <a:extLst>
                    <a:ext uri="{9D8B030D-6E8A-4147-A177-3AD203B41FA5}">
                      <a16:colId xmlns:a16="http://schemas.microsoft.com/office/drawing/2014/main" val="3758773858"/>
                    </a:ext>
                  </a:extLst>
                </a:gridCol>
                <a:gridCol w="1833008">
                  <a:extLst>
                    <a:ext uri="{9D8B030D-6E8A-4147-A177-3AD203B41FA5}">
                      <a16:colId xmlns:a16="http://schemas.microsoft.com/office/drawing/2014/main" val="2439642067"/>
                    </a:ext>
                  </a:extLst>
                </a:gridCol>
                <a:gridCol w="1537751">
                  <a:extLst>
                    <a:ext uri="{9D8B030D-6E8A-4147-A177-3AD203B41FA5}">
                      <a16:colId xmlns:a16="http://schemas.microsoft.com/office/drawing/2014/main" val="777871377"/>
                    </a:ext>
                  </a:extLst>
                </a:gridCol>
              </a:tblGrid>
              <a:tr h="6197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Web API Version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Supported .NET Framework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Coincides with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Supported in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b"/>
                </a:tc>
                <a:extLst>
                  <a:ext uri="{0D108BD9-81ED-4DB2-BD59-A6C34878D82A}">
                    <a16:rowId xmlns:a16="http://schemas.microsoft.com/office/drawing/2014/main" val="3719074791"/>
                  </a:ext>
                </a:extLst>
              </a:tr>
              <a:tr h="5491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Web API 1.0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.NET Framework 4.0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ASP.NET MVC 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VS 2010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056704191"/>
                  </a:ext>
                </a:extLst>
              </a:tr>
              <a:tr h="5491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Web API 2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.NET Framework 4.5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ASP.NET MVC 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VS 2012, 2013, 2017, 2019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98547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817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F18F6-D3DB-4E2B-8AD6-2364D6AE5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ASP.NET Web API vs WCF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2CA0301-8EC3-42DD-8AC2-48D4FE7176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678202"/>
              </p:ext>
            </p:extLst>
          </p:nvPr>
        </p:nvGraphicFramePr>
        <p:xfrm>
          <a:off x="838201" y="1519881"/>
          <a:ext cx="10109886" cy="4546624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5105493">
                  <a:extLst>
                    <a:ext uri="{9D8B030D-6E8A-4147-A177-3AD203B41FA5}">
                      <a16:colId xmlns:a16="http://schemas.microsoft.com/office/drawing/2014/main" val="1103733993"/>
                    </a:ext>
                  </a:extLst>
                </a:gridCol>
                <a:gridCol w="5004393">
                  <a:extLst>
                    <a:ext uri="{9D8B030D-6E8A-4147-A177-3AD203B41FA5}">
                      <a16:colId xmlns:a16="http://schemas.microsoft.com/office/drawing/2014/main" val="2794823530"/>
                    </a:ext>
                  </a:extLst>
                </a:gridCol>
              </a:tblGrid>
              <a:tr h="4168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Web API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WCF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b"/>
                </a:tc>
                <a:extLst>
                  <a:ext uri="{0D108BD9-81ED-4DB2-BD59-A6C34878D82A}">
                    <a16:rowId xmlns:a16="http://schemas.microsoft.com/office/drawing/2014/main" val="1642838271"/>
                  </a:ext>
                </a:extLst>
              </a:tr>
              <a:tr h="3692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Open source and ships with .NET framework.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Ships with .NET framework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194284881"/>
                  </a:ext>
                </a:extLst>
              </a:tr>
              <a:tr h="7154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Supports only HTTP protocol.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Supports HTTP, TCP, UDP and custom transport protocol.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04080486"/>
                  </a:ext>
                </a:extLst>
              </a:tr>
              <a:tr h="3692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Maps http verbs to methods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Uses attributes based programming model.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77770931"/>
                  </a:ext>
                </a:extLst>
              </a:tr>
              <a:tr h="3692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Uses routing and controller concept similar to ASP.NET MVC.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Uses Service, Operation and Data contracts.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376310188"/>
                  </a:ext>
                </a:extLst>
              </a:tr>
              <a:tr h="7154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Does not support Reliable Messaging and transaction.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Supports Reliable Messaging and Transactions.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110530194"/>
                  </a:ext>
                </a:extLst>
              </a:tr>
              <a:tr h="7154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Web API can be configured using HttpConfiguration class but not in web.config.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Uses </a:t>
                      </a:r>
                      <a:r>
                        <a:rPr lang="en-US" sz="1600" dirty="0" err="1">
                          <a:effectLst/>
                        </a:rPr>
                        <a:t>web.config</a:t>
                      </a:r>
                      <a:r>
                        <a:rPr lang="en-US" sz="1600" dirty="0">
                          <a:effectLst/>
                        </a:rPr>
                        <a:t> and attributes to configure a service.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131907756"/>
                  </a:ext>
                </a:extLst>
              </a:tr>
              <a:tr h="7154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Ideal for building RESTful services.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Supports RESTful services but with limitations.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684933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908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599</Words>
  <Application>Microsoft Office PowerPoint</Application>
  <PresentationFormat>Widescreen</PresentationFormat>
  <Paragraphs>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Web API</vt:lpstr>
      <vt:lpstr>What is Web API?</vt:lpstr>
      <vt:lpstr>The Journey of RPC</vt:lpstr>
      <vt:lpstr>Web Services</vt:lpstr>
      <vt:lpstr>CRUD</vt:lpstr>
      <vt:lpstr>ASP.NET Web API</vt:lpstr>
      <vt:lpstr>ASP.NET Web API Characteristics</vt:lpstr>
      <vt:lpstr>ASP.NET Web API Versions</vt:lpstr>
      <vt:lpstr>ASP.NET Web API vs WCF</vt:lpstr>
      <vt:lpstr>When to choose WCF?</vt:lpstr>
      <vt:lpstr>When to choose ASP.NET Web API?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API</dc:title>
  <dc:creator>Windows User</dc:creator>
  <cp:lastModifiedBy>Corporate Trainer - Trainer 8</cp:lastModifiedBy>
  <cp:revision>9</cp:revision>
  <dcterms:created xsi:type="dcterms:W3CDTF">2021-02-19T11:53:40Z</dcterms:created>
  <dcterms:modified xsi:type="dcterms:W3CDTF">2024-09-16T19:54:02Z</dcterms:modified>
</cp:coreProperties>
</file>